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5" r:id="rId12"/>
    <p:sldId id="274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5143500" type="screen16x9"/>
  <p:notesSz cx="6858000" cy="9144000"/>
  <p:embeddedFontLst>
    <p:embeddedFont>
      <p:font typeface="Alfa Slab One" pitchFamily="2" charset="77"/>
      <p:regular r:id="rId22"/>
    </p:embeddedFont>
    <p:embeddedFont>
      <p:font typeface="Proxima Nova" panose="02000506030000020004" pitchFamily="2" charset="0"/>
      <p:regular r:id="rId23"/>
      <p:bold r:id="rId24"/>
      <p:italic r:id="rId25"/>
      <p:boldItalic r:id="rId26"/>
    </p:embeddedFont>
    <p:embeddedFont>
      <p:font typeface="Roboto" panose="02000000000000000000" pitchFamily="2" charset="0"/>
      <p:regular r:id="rId27"/>
      <p:bold r:id="rId28"/>
      <p:italic r:id="rId29"/>
      <p:boldItalic r:id="rId30"/>
    </p:embeddedFont>
    <p:embeddedFont>
      <p:font typeface="Verdana" panose="020B0604030504040204" pitchFamily="34" charset="0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726"/>
  </p:normalViewPr>
  <p:slideViewPr>
    <p:cSldViewPr snapToGrid="0">
      <p:cViewPr varScale="1">
        <p:scale>
          <a:sx n="165" d="100"/>
          <a:sy n="165" d="100"/>
        </p:scale>
        <p:origin x="22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21" Type="http://schemas.openxmlformats.org/officeDocument/2006/relationships/notesMaster" Target="notesMasters/notesMaster1.xml"/><Relationship Id="rId34" Type="http://schemas.openxmlformats.org/officeDocument/2006/relationships/font" Target="fonts/font1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font" Target="fonts/font12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font" Target="fonts/font11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3fcd1c7fd1_0_7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3fcd1c7fd1_0_7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you get to myDogs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41055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3fcd1c7fd1_0_7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3fcd1c7fd1_0_7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to yellowCats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3fcd1c7fd1_0_7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3fcd1c7fd1_0_7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to yellowCats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54730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ea41e0f1c6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ea41e0f1c6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ea41e0f1c6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ea41e0f1c6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you get to myDogs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ea41e0f1c6_1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ea41e0f1c6_1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you get to myDogs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ea41e0f1c6_1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ea41e0f1c6_1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you get to myDogs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ea41e0f1c6_1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" name="Google Shape;396;gea41e0f1c6_1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you get to myDogs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3fcd1c7fd1_0_1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Google Shape;430;g3fcd1c7fd1_0_1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3fcd1c7fd1_0_1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Google Shape;436;g3fcd1c7fd1_0_11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05c136f9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05c136f9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fcd1c7fd1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fcd1c7fd1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fcd1c7fd1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fcd1c7fd1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an example of a file directory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fcd1c7fd1_0_6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fcd1c7fd1_0_6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where the file directory starts, below is everything it contains, an what those directories contain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fcd1c7fd1_0_6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fcd1c7fd1_0_6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These are temphomes subdirectories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3fcd1c7fd1_0_6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3fcd1c7fd1_0_6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file contained in temp home - NOT a subdirectory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3fcd1c7fd1_0_6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3fcd1c7fd1_0_6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Lets see cats - cats here is myCats parent directory (parent directories are the immediate higher directory) tempHome would not be considered mycats parent directory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3fcd1c7fd1_0_7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3fcd1c7fd1_0_7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you get to myDogs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ame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Lab 01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Paths			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/</a:t>
            </a:r>
            <a:r>
              <a:rPr lang="en" sz="1800" dirty="0" err="1"/>
              <a:t>TempHome</a:t>
            </a:r>
            <a:r>
              <a:rPr lang="en" sz="1800" dirty="0"/>
              <a:t>/dogs/</a:t>
            </a:r>
            <a:r>
              <a:rPr lang="en" sz="1800" dirty="0" err="1"/>
              <a:t>myDogs</a:t>
            </a:r>
            <a:r>
              <a:rPr lang="en-US" dirty="0"/>
              <a:t>	</a:t>
            </a:r>
          </a:p>
        </p:txBody>
      </p:sp>
      <p:cxnSp>
        <p:nvCxnSpPr>
          <p:cNvPr id="229" name="Google Shape;229;p21"/>
          <p:cNvCxnSpPr>
            <a:stCxn id="230" idx="2"/>
            <a:endCxn id="231" idx="0"/>
          </p:cNvCxnSpPr>
          <p:nvPr/>
        </p:nvCxnSpPr>
        <p:spPr>
          <a:xfrm rot="-5400000" flipH="1">
            <a:off x="5133300" y="634450"/>
            <a:ext cx="647700" cy="1770300"/>
          </a:xfrm>
          <a:prstGeom prst="bentConnector3">
            <a:avLst>
              <a:gd name="adj1" fmla="val 50008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32" name="Google Shape;232;p21"/>
          <p:cNvCxnSpPr>
            <a:stCxn id="233" idx="0"/>
            <a:endCxn id="230" idx="2"/>
          </p:cNvCxnSpPr>
          <p:nvPr/>
        </p:nvCxnSpPr>
        <p:spPr>
          <a:xfrm rot="-5400000">
            <a:off x="3363000" y="634550"/>
            <a:ext cx="647700" cy="1770300"/>
          </a:xfrm>
          <a:prstGeom prst="bentConnector3">
            <a:avLst>
              <a:gd name="adj1" fmla="val 50008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34" name="Google Shape;234;p21"/>
          <p:cNvCxnSpPr>
            <a:stCxn id="233" idx="2"/>
            <a:endCxn id="235" idx="0"/>
          </p:cNvCxnSpPr>
          <p:nvPr/>
        </p:nvCxnSpPr>
        <p:spPr>
          <a:xfrm rot="-5400000" flipH="1">
            <a:off x="288150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36" name="Google Shape;236;p21"/>
          <p:cNvCxnSpPr>
            <a:stCxn id="237" idx="0"/>
            <a:endCxn id="233" idx="2"/>
          </p:cNvCxnSpPr>
          <p:nvPr/>
        </p:nvCxnSpPr>
        <p:spPr>
          <a:xfrm rot="-5400000">
            <a:off x="203625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38" name="Google Shape;238;p21"/>
          <p:cNvCxnSpPr>
            <a:stCxn id="231" idx="2"/>
            <a:endCxn id="239" idx="0"/>
          </p:cNvCxnSpPr>
          <p:nvPr/>
        </p:nvCxnSpPr>
        <p:spPr>
          <a:xfrm rot="-5400000" flipH="1">
            <a:off x="642210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40" name="Google Shape;240;p21"/>
          <p:cNvCxnSpPr>
            <a:stCxn id="241" idx="0"/>
            <a:endCxn id="231" idx="2"/>
          </p:cNvCxnSpPr>
          <p:nvPr/>
        </p:nvCxnSpPr>
        <p:spPr>
          <a:xfrm rot="-5400000">
            <a:off x="557685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42" name="Google Shape;242;p21"/>
          <p:cNvCxnSpPr>
            <a:stCxn id="243" idx="0"/>
            <a:endCxn id="237" idx="2"/>
          </p:cNvCxnSpPr>
          <p:nvPr/>
        </p:nvCxnSpPr>
        <p:spPr>
          <a:xfrm rot="-5400000">
            <a:off x="1229438" y="3220850"/>
            <a:ext cx="685800" cy="768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44" name="Google Shape;244;p21"/>
          <p:cNvCxnSpPr>
            <a:stCxn id="245" idx="0"/>
            <a:endCxn id="237" idx="2"/>
          </p:cNvCxnSpPr>
          <p:nvPr/>
        </p:nvCxnSpPr>
        <p:spPr>
          <a:xfrm rot="5400000" flipH="1">
            <a:off x="2074688" y="3143600"/>
            <a:ext cx="685800" cy="922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46" name="Google Shape;246;p21"/>
          <p:cNvCxnSpPr>
            <a:stCxn id="247" idx="0"/>
            <a:endCxn id="241" idx="2"/>
          </p:cNvCxnSpPr>
          <p:nvPr/>
        </p:nvCxnSpPr>
        <p:spPr>
          <a:xfrm rot="-5400000">
            <a:off x="4693013" y="3143600"/>
            <a:ext cx="685800" cy="922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48" name="Google Shape;248;p21"/>
          <p:cNvCxnSpPr>
            <a:stCxn id="249" idx="0"/>
            <a:endCxn id="241" idx="2"/>
          </p:cNvCxnSpPr>
          <p:nvPr/>
        </p:nvCxnSpPr>
        <p:spPr>
          <a:xfrm rot="5400000" flipH="1">
            <a:off x="5538263" y="3220850"/>
            <a:ext cx="685800" cy="768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50" name="Google Shape;250;p21"/>
          <p:cNvCxnSpPr>
            <a:stCxn id="251" idx="0"/>
            <a:endCxn id="241" idx="2"/>
          </p:cNvCxnSpPr>
          <p:nvPr/>
        </p:nvCxnSpPr>
        <p:spPr>
          <a:xfrm rot="5400000" flipH="1">
            <a:off x="6383513" y="2375600"/>
            <a:ext cx="685800" cy="2458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30" name="Google Shape;230;p21"/>
          <p:cNvSpPr txBox="1"/>
          <p:nvPr/>
        </p:nvSpPr>
        <p:spPr>
          <a:xfrm>
            <a:off x="3801750" y="829450"/>
            <a:ext cx="15405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TempHome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3" name="Google Shape;233;p21"/>
          <p:cNvSpPr txBox="1"/>
          <p:nvPr/>
        </p:nvSpPr>
        <p:spPr>
          <a:xfrm>
            <a:off x="2032650" y="18435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cats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1" name="Google Shape;231;p21"/>
          <p:cNvSpPr txBox="1"/>
          <p:nvPr/>
        </p:nvSpPr>
        <p:spPr>
          <a:xfrm>
            <a:off x="5573250" y="18435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9" name="Google Shape;239;p21"/>
          <p:cNvSpPr txBox="1"/>
          <p:nvPr/>
        </p:nvSpPr>
        <p:spPr>
          <a:xfrm>
            <a:off x="64185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dogsInfo.csv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1" name="Google Shape;241;p21"/>
          <p:cNvSpPr txBox="1"/>
          <p:nvPr/>
        </p:nvSpPr>
        <p:spPr>
          <a:xfrm>
            <a:off x="47280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myDogs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5" name="Google Shape;235;p21"/>
          <p:cNvSpPr txBox="1"/>
          <p:nvPr/>
        </p:nvSpPr>
        <p:spPr>
          <a:xfrm>
            <a:off x="28779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catsInfo.csv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7" name="Google Shape;237;p21"/>
          <p:cNvSpPr txBox="1"/>
          <p:nvPr/>
        </p:nvSpPr>
        <p:spPr>
          <a:xfrm>
            <a:off x="11874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myCats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9" name="Google Shape;249;p21"/>
          <p:cNvSpPr txBox="1"/>
          <p:nvPr/>
        </p:nvSpPr>
        <p:spPr>
          <a:xfrm>
            <a:off x="54961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otherDogs.jpg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7" name="Google Shape;247;p21"/>
          <p:cNvSpPr txBox="1"/>
          <p:nvPr/>
        </p:nvSpPr>
        <p:spPr>
          <a:xfrm>
            <a:off x="38056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chihuahua.txt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5" name="Google Shape;245;p21"/>
          <p:cNvSpPr txBox="1"/>
          <p:nvPr/>
        </p:nvSpPr>
        <p:spPr>
          <a:xfrm>
            <a:off x="2109788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brownCats.jpg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3" name="Google Shape;243;p21"/>
          <p:cNvSpPr txBox="1"/>
          <p:nvPr/>
        </p:nvSpPr>
        <p:spPr>
          <a:xfrm>
            <a:off x="419288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yellowCats.jpg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1" name="Google Shape;251;p21"/>
          <p:cNvSpPr txBox="1"/>
          <p:nvPr/>
        </p:nvSpPr>
        <p:spPr>
          <a:xfrm>
            <a:off x="71866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myDog.jpg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52" name="Google Shape;252;p21"/>
          <p:cNvCxnSpPr>
            <a:stCxn id="230" idx="2"/>
            <a:endCxn id="253" idx="0"/>
          </p:cNvCxnSpPr>
          <p:nvPr/>
        </p:nvCxnSpPr>
        <p:spPr>
          <a:xfrm rot="-5400000" flipH="1">
            <a:off x="4238850" y="1528900"/>
            <a:ext cx="666900" cy="600"/>
          </a:xfrm>
          <a:prstGeom prst="bentConnector3">
            <a:avLst>
              <a:gd name="adj1" fmla="val 49992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53" name="Google Shape;253;p21"/>
          <p:cNvSpPr txBox="1"/>
          <p:nvPr/>
        </p:nvSpPr>
        <p:spPr>
          <a:xfrm>
            <a:off x="3803025" y="1862538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dog.txt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4" name="Google Shape;254;p21"/>
          <p:cNvSpPr/>
          <p:nvPr/>
        </p:nvSpPr>
        <p:spPr>
          <a:xfrm>
            <a:off x="4611900" y="2576950"/>
            <a:ext cx="1770300" cy="1022700"/>
          </a:xfrm>
          <a:prstGeom prst="ellipse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4876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Paths		</a:t>
            </a:r>
            <a:endParaRPr dirty="0"/>
          </a:p>
        </p:txBody>
      </p:sp>
      <p:cxnSp>
        <p:nvCxnSpPr>
          <p:cNvPr id="260" name="Google Shape;260;p22"/>
          <p:cNvCxnSpPr>
            <a:stCxn id="261" idx="2"/>
            <a:endCxn id="262" idx="0"/>
          </p:cNvCxnSpPr>
          <p:nvPr/>
        </p:nvCxnSpPr>
        <p:spPr>
          <a:xfrm rot="-5400000" flipH="1">
            <a:off x="5044200" y="545525"/>
            <a:ext cx="825900" cy="1770300"/>
          </a:xfrm>
          <a:prstGeom prst="bentConnector3">
            <a:avLst>
              <a:gd name="adj1" fmla="val 49995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63" name="Google Shape;263;p22"/>
          <p:cNvCxnSpPr>
            <a:stCxn id="264" idx="0"/>
            <a:endCxn id="261" idx="2"/>
          </p:cNvCxnSpPr>
          <p:nvPr/>
        </p:nvCxnSpPr>
        <p:spPr>
          <a:xfrm rot="-5400000">
            <a:off x="3273900" y="545450"/>
            <a:ext cx="825900" cy="1770300"/>
          </a:xfrm>
          <a:prstGeom prst="bentConnector3">
            <a:avLst>
              <a:gd name="adj1" fmla="val 49995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65" name="Google Shape;265;p22"/>
          <p:cNvCxnSpPr>
            <a:stCxn id="264" idx="2"/>
            <a:endCxn id="266" idx="0"/>
          </p:cNvCxnSpPr>
          <p:nvPr/>
        </p:nvCxnSpPr>
        <p:spPr>
          <a:xfrm rot="-5400000" flipH="1">
            <a:off x="288150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67" name="Google Shape;267;p22"/>
          <p:cNvCxnSpPr>
            <a:stCxn id="268" idx="0"/>
            <a:endCxn id="264" idx="2"/>
          </p:cNvCxnSpPr>
          <p:nvPr/>
        </p:nvCxnSpPr>
        <p:spPr>
          <a:xfrm rot="-5400000">
            <a:off x="203625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69" name="Google Shape;269;p22"/>
          <p:cNvCxnSpPr>
            <a:stCxn id="262" idx="2"/>
            <a:endCxn id="270" idx="0"/>
          </p:cNvCxnSpPr>
          <p:nvPr/>
        </p:nvCxnSpPr>
        <p:spPr>
          <a:xfrm rot="-5400000" flipH="1">
            <a:off x="642210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71" name="Google Shape;271;p22"/>
          <p:cNvCxnSpPr>
            <a:stCxn id="272" idx="0"/>
            <a:endCxn id="262" idx="2"/>
          </p:cNvCxnSpPr>
          <p:nvPr/>
        </p:nvCxnSpPr>
        <p:spPr>
          <a:xfrm rot="-5400000">
            <a:off x="557685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73" name="Google Shape;273;p22"/>
          <p:cNvCxnSpPr>
            <a:stCxn id="274" idx="0"/>
            <a:endCxn id="268" idx="2"/>
          </p:cNvCxnSpPr>
          <p:nvPr/>
        </p:nvCxnSpPr>
        <p:spPr>
          <a:xfrm rot="-5400000">
            <a:off x="1229438" y="3220850"/>
            <a:ext cx="685800" cy="768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75" name="Google Shape;275;p22"/>
          <p:cNvCxnSpPr>
            <a:stCxn id="276" idx="0"/>
            <a:endCxn id="268" idx="2"/>
          </p:cNvCxnSpPr>
          <p:nvPr/>
        </p:nvCxnSpPr>
        <p:spPr>
          <a:xfrm rot="5400000" flipH="1">
            <a:off x="2074688" y="3143600"/>
            <a:ext cx="685800" cy="922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77" name="Google Shape;277;p22"/>
          <p:cNvCxnSpPr>
            <a:stCxn id="278" idx="0"/>
            <a:endCxn id="272" idx="2"/>
          </p:cNvCxnSpPr>
          <p:nvPr/>
        </p:nvCxnSpPr>
        <p:spPr>
          <a:xfrm rot="-5400000">
            <a:off x="4693013" y="3143600"/>
            <a:ext cx="685800" cy="922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79" name="Google Shape;279;p22"/>
          <p:cNvCxnSpPr>
            <a:stCxn id="280" idx="0"/>
            <a:endCxn id="272" idx="2"/>
          </p:cNvCxnSpPr>
          <p:nvPr/>
        </p:nvCxnSpPr>
        <p:spPr>
          <a:xfrm rot="5400000" flipH="1">
            <a:off x="5538263" y="3220850"/>
            <a:ext cx="685800" cy="768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81" name="Google Shape;281;p22"/>
          <p:cNvCxnSpPr>
            <a:stCxn id="282" idx="0"/>
            <a:endCxn id="272" idx="2"/>
          </p:cNvCxnSpPr>
          <p:nvPr/>
        </p:nvCxnSpPr>
        <p:spPr>
          <a:xfrm rot="5400000" flipH="1">
            <a:off x="6383513" y="2375600"/>
            <a:ext cx="685800" cy="2458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61" name="Google Shape;261;p22"/>
          <p:cNvSpPr txBox="1"/>
          <p:nvPr/>
        </p:nvSpPr>
        <p:spPr>
          <a:xfrm>
            <a:off x="3801750" y="651425"/>
            <a:ext cx="15405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TempHome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4" name="Google Shape;264;p22"/>
          <p:cNvSpPr txBox="1"/>
          <p:nvPr/>
        </p:nvSpPr>
        <p:spPr>
          <a:xfrm>
            <a:off x="2032650" y="18435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cats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2" name="Google Shape;262;p22"/>
          <p:cNvSpPr txBox="1"/>
          <p:nvPr/>
        </p:nvSpPr>
        <p:spPr>
          <a:xfrm>
            <a:off x="5573250" y="18435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70" name="Google Shape;270;p22"/>
          <p:cNvSpPr txBox="1"/>
          <p:nvPr/>
        </p:nvSpPr>
        <p:spPr>
          <a:xfrm>
            <a:off x="64185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dogsInfo.csv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72" name="Google Shape;272;p22"/>
          <p:cNvSpPr txBox="1"/>
          <p:nvPr/>
        </p:nvSpPr>
        <p:spPr>
          <a:xfrm>
            <a:off x="47280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myDogs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6" name="Google Shape;266;p22"/>
          <p:cNvSpPr txBox="1"/>
          <p:nvPr/>
        </p:nvSpPr>
        <p:spPr>
          <a:xfrm>
            <a:off x="28779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catsInfo.csv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8" name="Google Shape;268;p22"/>
          <p:cNvSpPr txBox="1"/>
          <p:nvPr/>
        </p:nvSpPr>
        <p:spPr>
          <a:xfrm>
            <a:off x="11874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myCats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0" name="Google Shape;280;p22"/>
          <p:cNvSpPr txBox="1"/>
          <p:nvPr/>
        </p:nvSpPr>
        <p:spPr>
          <a:xfrm>
            <a:off x="54961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otherDogs.jpg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78" name="Google Shape;278;p22"/>
          <p:cNvSpPr txBox="1"/>
          <p:nvPr/>
        </p:nvSpPr>
        <p:spPr>
          <a:xfrm>
            <a:off x="38056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chihuahua.txt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76" name="Google Shape;276;p22"/>
          <p:cNvSpPr txBox="1"/>
          <p:nvPr/>
        </p:nvSpPr>
        <p:spPr>
          <a:xfrm>
            <a:off x="2109788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brownCats.jpg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74" name="Google Shape;274;p22"/>
          <p:cNvSpPr txBox="1"/>
          <p:nvPr/>
        </p:nvSpPr>
        <p:spPr>
          <a:xfrm>
            <a:off x="419288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yellowCats.jpg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2" name="Google Shape;282;p22"/>
          <p:cNvSpPr txBox="1"/>
          <p:nvPr/>
        </p:nvSpPr>
        <p:spPr>
          <a:xfrm>
            <a:off x="71866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myDog.jpg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83" name="Google Shape;283;p22"/>
          <p:cNvCxnSpPr>
            <a:stCxn id="261" idx="2"/>
            <a:endCxn id="284" idx="0"/>
          </p:cNvCxnSpPr>
          <p:nvPr/>
        </p:nvCxnSpPr>
        <p:spPr>
          <a:xfrm rot="-5400000" flipH="1">
            <a:off x="4149900" y="1439825"/>
            <a:ext cx="844800" cy="600"/>
          </a:xfrm>
          <a:prstGeom prst="bentConnector3">
            <a:avLst>
              <a:gd name="adj1" fmla="val 50001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84" name="Google Shape;284;p22"/>
          <p:cNvSpPr txBox="1"/>
          <p:nvPr/>
        </p:nvSpPr>
        <p:spPr>
          <a:xfrm>
            <a:off x="3803025" y="1862538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dog.txt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5" name="Google Shape;285;p22"/>
          <p:cNvSpPr/>
          <p:nvPr/>
        </p:nvSpPr>
        <p:spPr>
          <a:xfrm>
            <a:off x="289250" y="3665300"/>
            <a:ext cx="1798200" cy="931200"/>
          </a:xfrm>
          <a:prstGeom prst="ellipse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Paths		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/TempHome/cats/myCats/yellowCats.jpg</a:t>
            </a:r>
            <a:r>
              <a:rPr lang="en"/>
              <a:t>	</a:t>
            </a:r>
            <a:endParaRPr/>
          </a:p>
        </p:txBody>
      </p:sp>
      <p:cxnSp>
        <p:nvCxnSpPr>
          <p:cNvPr id="260" name="Google Shape;260;p22"/>
          <p:cNvCxnSpPr>
            <a:stCxn id="261" idx="2"/>
            <a:endCxn id="262" idx="0"/>
          </p:cNvCxnSpPr>
          <p:nvPr/>
        </p:nvCxnSpPr>
        <p:spPr>
          <a:xfrm rot="-5400000" flipH="1">
            <a:off x="5044200" y="545525"/>
            <a:ext cx="825900" cy="1770300"/>
          </a:xfrm>
          <a:prstGeom prst="bentConnector3">
            <a:avLst>
              <a:gd name="adj1" fmla="val 49995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63" name="Google Shape;263;p22"/>
          <p:cNvCxnSpPr>
            <a:stCxn id="264" idx="0"/>
            <a:endCxn id="261" idx="2"/>
          </p:cNvCxnSpPr>
          <p:nvPr/>
        </p:nvCxnSpPr>
        <p:spPr>
          <a:xfrm rot="-5400000">
            <a:off x="3273900" y="545450"/>
            <a:ext cx="825900" cy="1770300"/>
          </a:xfrm>
          <a:prstGeom prst="bentConnector3">
            <a:avLst>
              <a:gd name="adj1" fmla="val 49995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65" name="Google Shape;265;p22"/>
          <p:cNvCxnSpPr>
            <a:stCxn id="264" idx="2"/>
            <a:endCxn id="266" idx="0"/>
          </p:cNvCxnSpPr>
          <p:nvPr/>
        </p:nvCxnSpPr>
        <p:spPr>
          <a:xfrm rot="-5400000" flipH="1">
            <a:off x="288150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67" name="Google Shape;267;p22"/>
          <p:cNvCxnSpPr>
            <a:stCxn id="268" idx="0"/>
            <a:endCxn id="264" idx="2"/>
          </p:cNvCxnSpPr>
          <p:nvPr/>
        </p:nvCxnSpPr>
        <p:spPr>
          <a:xfrm rot="-5400000">
            <a:off x="203625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69" name="Google Shape;269;p22"/>
          <p:cNvCxnSpPr>
            <a:stCxn id="262" idx="2"/>
            <a:endCxn id="270" idx="0"/>
          </p:cNvCxnSpPr>
          <p:nvPr/>
        </p:nvCxnSpPr>
        <p:spPr>
          <a:xfrm rot="-5400000" flipH="1">
            <a:off x="642210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71" name="Google Shape;271;p22"/>
          <p:cNvCxnSpPr>
            <a:stCxn id="272" idx="0"/>
            <a:endCxn id="262" idx="2"/>
          </p:cNvCxnSpPr>
          <p:nvPr/>
        </p:nvCxnSpPr>
        <p:spPr>
          <a:xfrm rot="-5400000">
            <a:off x="557685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73" name="Google Shape;273;p22"/>
          <p:cNvCxnSpPr>
            <a:stCxn id="274" idx="0"/>
            <a:endCxn id="268" idx="2"/>
          </p:cNvCxnSpPr>
          <p:nvPr/>
        </p:nvCxnSpPr>
        <p:spPr>
          <a:xfrm rot="-5400000">
            <a:off x="1229438" y="3220850"/>
            <a:ext cx="685800" cy="768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75" name="Google Shape;275;p22"/>
          <p:cNvCxnSpPr>
            <a:stCxn id="276" idx="0"/>
            <a:endCxn id="268" idx="2"/>
          </p:cNvCxnSpPr>
          <p:nvPr/>
        </p:nvCxnSpPr>
        <p:spPr>
          <a:xfrm rot="5400000" flipH="1">
            <a:off x="2074688" y="3143600"/>
            <a:ext cx="685800" cy="922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77" name="Google Shape;277;p22"/>
          <p:cNvCxnSpPr>
            <a:stCxn id="278" idx="0"/>
            <a:endCxn id="272" idx="2"/>
          </p:cNvCxnSpPr>
          <p:nvPr/>
        </p:nvCxnSpPr>
        <p:spPr>
          <a:xfrm rot="-5400000">
            <a:off x="4693013" y="3143600"/>
            <a:ext cx="685800" cy="922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79" name="Google Shape;279;p22"/>
          <p:cNvCxnSpPr>
            <a:stCxn id="280" idx="0"/>
            <a:endCxn id="272" idx="2"/>
          </p:cNvCxnSpPr>
          <p:nvPr/>
        </p:nvCxnSpPr>
        <p:spPr>
          <a:xfrm rot="5400000" flipH="1">
            <a:off x="5538263" y="3220850"/>
            <a:ext cx="685800" cy="768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81" name="Google Shape;281;p22"/>
          <p:cNvCxnSpPr>
            <a:stCxn id="282" idx="0"/>
            <a:endCxn id="272" idx="2"/>
          </p:cNvCxnSpPr>
          <p:nvPr/>
        </p:nvCxnSpPr>
        <p:spPr>
          <a:xfrm rot="5400000" flipH="1">
            <a:off x="6383513" y="2375600"/>
            <a:ext cx="685800" cy="2458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61" name="Google Shape;261;p22"/>
          <p:cNvSpPr txBox="1"/>
          <p:nvPr/>
        </p:nvSpPr>
        <p:spPr>
          <a:xfrm>
            <a:off x="3801750" y="651425"/>
            <a:ext cx="15405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TempHome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4" name="Google Shape;264;p22"/>
          <p:cNvSpPr txBox="1"/>
          <p:nvPr/>
        </p:nvSpPr>
        <p:spPr>
          <a:xfrm>
            <a:off x="2032650" y="18435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cats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2" name="Google Shape;262;p22"/>
          <p:cNvSpPr txBox="1"/>
          <p:nvPr/>
        </p:nvSpPr>
        <p:spPr>
          <a:xfrm>
            <a:off x="5573250" y="18435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70" name="Google Shape;270;p22"/>
          <p:cNvSpPr txBox="1"/>
          <p:nvPr/>
        </p:nvSpPr>
        <p:spPr>
          <a:xfrm>
            <a:off x="64185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dogsInfo.csv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72" name="Google Shape;272;p22"/>
          <p:cNvSpPr txBox="1"/>
          <p:nvPr/>
        </p:nvSpPr>
        <p:spPr>
          <a:xfrm>
            <a:off x="47280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myDogs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6" name="Google Shape;266;p22"/>
          <p:cNvSpPr txBox="1"/>
          <p:nvPr/>
        </p:nvSpPr>
        <p:spPr>
          <a:xfrm>
            <a:off x="28779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catsInfo.csv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8" name="Google Shape;268;p22"/>
          <p:cNvSpPr txBox="1"/>
          <p:nvPr/>
        </p:nvSpPr>
        <p:spPr>
          <a:xfrm>
            <a:off x="11874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myCats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0" name="Google Shape;280;p22"/>
          <p:cNvSpPr txBox="1"/>
          <p:nvPr/>
        </p:nvSpPr>
        <p:spPr>
          <a:xfrm>
            <a:off x="54961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otherDogs.jpg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78" name="Google Shape;278;p22"/>
          <p:cNvSpPr txBox="1"/>
          <p:nvPr/>
        </p:nvSpPr>
        <p:spPr>
          <a:xfrm>
            <a:off x="38056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chihuahua.txt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76" name="Google Shape;276;p22"/>
          <p:cNvSpPr txBox="1"/>
          <p:nvPr/>
        </p:nvSpPr>
        <p:spPr>
          <a:xfrm>
            <a:off x="2109788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brownCats.jpg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74" name="Google Shape;274;p22"/>
          <p:cNvSpPr txBox="1"/>
          <p:nvPr/>
        </p:nvSpPr>
        <p:spPr>
          <a:xfrm>
            <a:off x="419288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yellowCats.jpg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2" name="Google Shape;282;p22"/>
          <p:cNvSpPr txBox="1"/>
          <p:nvPr/>
        </p:nvSpPr>
        <p:spPr>
          <a:xfrm>
            <a:off x="71866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myDog.jpg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83" name="Google Shape;283;p22"/>
          <p:cNvCxnSpPr>
            <a:stCxn id="261" idx="2"/>
            <a:endCxn id="284" idx="0"/>
          </p:cNvCxnSpPr>
          <p:nvPr/>
        </p:nvCxnSpPr>
        <p:spPr>
          <a:xfrm rot="-5400000" flipH="1">
            <a:off x="4149900" y="1439825"/>
            <a:ext cx="844800" cy="600"/>
          </a:xfrm>
          <a:prstGeom prst="bentConnector3">
            <a:avLst>
              <a:gd name="adj1" fmla="val 50001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84" name="Google Shape;284;p22"/>
          <p:cNvSpPr txBox="1"/>
          <p:nvPr/>
        </p:nvSpPr>
        <p:spPr>
          <a:xfrm>
            <a:off x="3803025" y="1862538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dog.txt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5" name="Google Shape;285;p22"/>
          <p:cNvSpPr/>
          <p:nvPr/>
        </p:nvSpPr>
        <p:spPr>
          <a:xfrm>
            <a:off x="289250" y="3665300"/>
            <a:ext cx="1798200" cy="931200"/>
          </a:xfrm>
          <a:prstGeom prst="ellipse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8682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Terminal</a:t>
            </a:r>
            <a:endParaRPr/>
          </a:p>
        </p:txBody>
      </p:sp>
      <p:sp>
        <p:nvSpPr>
          <p:cNvPr id="291" name="Google Shape;291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Program on UNIX machines which allows user to navigate the filesystem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execute various commands to find, read, write, or execute files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pwd</a:t>
            </a:r>
            <a:r>
              <a:rPr lang="en"/>
              <a:t> - prints the working directory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ls</a:t>
            </a:r>
            <a:r>
              <a:rPr lang="en"/>
              <a:t> - lists contents of current directory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cd</a:t>
            </a:r>
            <a:r>
              <a:rPr lang="en"/>
              <a:t> - change directory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mkdir</a:t>
            </a:r>
            <a:r>
              <a:rPr lang="en"/>
              <a:t> - makes a new directory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touch</a:t>
            </a:r>
            <a:r>
              <a:rPr lang="en"/>
              <a:t> - creates a file (includes extension)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	</a:t>
            </a:r>
            <a:endParaRPr/>
          </a:p>
        </p:txBody>
      </p:sp>
      <p:cxnSp>
        <p:nvCxnSpPr>
          <p:cNvPr id="297" name="Google Shape;297;p24"/>
          <p:cNvCxnSpPr>
            <a:stCxn id="298" idx="2"/>
            <a:endCxn id="299" idx="0"/>
          </p:cNvCxnSpPr>
          <p:nvPr/>
        </p:nvCxnSpPr>
        <p:spPr>
          <a:xfrm rot="-5400000" flipH="1">
            <a:off x="5133300" y="634450"/>
            <a:ext cx="647700" cy="1770300"/>
          </a:xfrm>
          <a:prstGeom prst="bentConnector3">
            <a:avLst>
              <a:gd name="adj1" fmla="val 50008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00" name="Google Shape;300;p24"/>
          <p:cNvCxnSpPr>
            <a:stCxn id="301" idx="0"/>
            <a:endCxn id="298" idx="2"/>
          </p:cNvCxnSpPr>
          <p:nvPr/>
        </p:nvCxnSpPr>
        <p:spPr>
          <a:xfrm rot="-5400000">
            <a:off x="3363000" y="634550"/>
            <a:ext cx="647700" cy="1770300"/>
          </a:xfrm>
          <a:prstGeom prst="bentConnector3">
            <a:avLst>
              <a:gd name="adj1" fmla="val 50008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02" name="Google Shape;302;p24"/>
          <p:cNvCxnSpPr>
            <a:stCxn id="301" idx="2"/>
            <a:endCxn id="303" idx="0"/>
          </p:cNvCxnSpPr>
          <p:nvPr/>
        </p:nvCxnSpPr>
        <p:spPr>
          <a:xfrm rot="-5400000" flipH="1">
            <a:off x="288150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04" name="Google Shape;304;p24"/>
          <p:cNvCxnSpPr>
            <a:stCxn id="305" idx="0"/>
            <a:endCxn id="301" idx="2"/>
          </p:cNvCxnSpPr>
          <p:nvPr/>
        </p:nvCxnSpPr>
        <p:spPr>
          <a:xfrm rot="-5400000">
            <a:off x="203625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06" name="Google Shape;306;p24"/>
          <p:cNvCxnSpPr>
            <a:stCxn id="299" idx="2"/>
            <a:endCxn id="307" idx="0"/>
          </p:cNvCxnSpPr>
          <p:nvPr/>
        </p:nvCxnSpPr>
        <p:spPr>
          <a:xfrm rot="-5400000" flipH="1">
            <a:off x="642210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08" name="Google Shape;308;p24"/>
          <p:cNvCxnSpPr>
            <a:stCxn id="309" idx="0"/>
            <a:endCxn id="299" idx="2"/>
          </p:cNvCxnSpPr>
          <p:nvPr/>
        </p:nvCxnSpPr>
        <p:spPr>
          <a:xfrm rot="-5400000">
            <a:off x="557685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10" name="Google Shape;310;p24"/>
          <p:cNvCxnSpPr>
            <a:stCxn id="311" idx="0"/>
            <a:endCxn id="305" idx="2"/>
          </p:cNvCxnSpPr>
          <p:nvPr/>
        </p:nvCxnSpPr>
        <p:spPr>
          <a:xfrm rot="-5400000">
            <a:off x="1229438" y="3220850"/>
            <a:ext cx="685800" cy="768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12" name="Google Shape;312;p24"/>
          <p:cNvCxnSpPr>
            <a:stCxn id="313" idx="0"/>
            <a:endCxn id="305" idx="2"/>
          </p:cNvCxnSpPr>
          <p:nvPr/>
        </p:nvCxnSpPr>
        <p:spPr>
          <a:xfrm rot="5400000" flipH="1">
            <a:off x="2074688" y="3143600"/>
            <a:ext cx="685800" cy="922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14" name="Google Shape;314;p24"/>
          <p:cNvCxnSpPr>
            <a:stCxn id="315" idx="0"/>
            <a:endCxn id="309" idx="2"/>
          </p:cNvCxnSpPr>
          <p:nvPr/>
        </p:nvCxnSpPr>
        <p:spPr>
          <a:xfrm rot="-5400000">
            <a:off x="4693013" y="3143600"/>
            <a:ext cx="685800" cy="922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16" name="Google Shape;316;p24"/>
          <p:cNvCxnSpPr>
            <a:stCxn id="317" idx="0"/>
            <a:endCxn id="309" idx="2"/>
          </p:cNvCxnSpPr>
          <p:nvPr/>
        </p:nvCxnSpPr>
        <p:spPr>
          <a:xfrm rot="5400000" flipH="1">
            <a:off x="5538263" y="3220850"/>
            <a:ext cx="685800" cy="768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18" name="Google Shape;318;p24"/>
          <p:cNvCxnSpPr>
            <a:stCxn id="319" idx="0"/>
            <a:endCxn id="309" idx="2"/>
          </p:cNvCxnSpPr>
          <p:nvPr/>
        </p:nvCxnSpPr>
        <p:spPr>
          <a:xfrm rot="5400000" flipH="1">
            <a:off x="6383513" y="2375600"/>
            <a:ext cx="685800" cy="2458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98" name="Google Shape;298;p24"/>
          <p:cNvSpPr txBox="1"/>
          <p:nvPr/>
        </p:nvSpPr>
        <p:spPr>
          <a:xfrm>
            <a:off x="3801750" y="829450"/>
            <a:ext cx="15405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TempHome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01" name="Google Shape;301;p24"/>
          <p:cNvSpPr txBox="1"/>
          <p:nvPr/>
        </p:nvSpPr>
        <p:spPr>
          <a:xfrm>
            <a:off x="2032650" y="18435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cats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99" name="Google Shape;299;p24"/>
          <p:cNvSpPr txBox="1"/>
          <p:nvPr/>
        </p:nvSpPr>
        <p:spPr>
          <a:xfrm>
            <a:off x="5573250" y="18435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07" name="Google Shape;307;p24"/>
          <p:cNvSpPr txBox="1"/>
          <p:nvPr/>
        </p:nvSpPr>
        <p:spPr>
          <a:xfrm>
            <a:off x="64185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dogsInfo.csv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09" name="Google Shape;309;p24"/>
          <p:cNvSpPr txBox="1"/>
          <p:nvPr/>
        </p:nvSpPr>
        <p:spPr>
          <a:xfrm>
            <a:off x="47280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myDogs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03" name="Google Shape;303;p24"/>
          <p:cNvSpPr txBox="1"/>
          <p:nvPr/>
        </p:nvSpPr>
        <p:spPr>
          <a:xfrm>
            <a:off x="28779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catsInfo.csv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05" name="Google Shape;305;p24"/>
          <p:cNvSpPr txBox="1"/>
          <p:nvPr/>
        </p:nvSpPr>
        <p:spPr>
          <a:xfrm>
            <a:off x="11874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myCats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7" name="Google Shape;317;p24"/>
          <p:cNvSpPr txBox="1"/>
          <p:nvPr/>
        </p:nvSpPr>
        <p:spPr>
          <a:xfrm>
            <a:off x="54961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otherDogs.jpg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5" name="Google Shape;315;p24"/>
          <p:cNvSpPr txBox="1"/>
          <p:nvPr/>
        </p:nvSpPr>
        <p:spPr>
          <a:xfrm>
            <a:off x="38056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chihuahua.txt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3" name="Google Shape;313;p24"/>
          <p:cNvSpPr txBox="1"/>
          <p:nvPr/>
        </p:nvSpPr>
        <p:spPr>
          <a:xfrm>
            <a:off x="2109788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brownCats.jpg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1" name="Google Shape;311;p24"/>
          <p:cNvSpPr txBox="1"/>
          <p:nvPr/>
        </p:nvSpPr>
        <p:spPr>
          <a:xfrm>
            <a:off x="419288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yellowCats.jpg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9" name="Google Shape;319;p24"/>
          <p:cNvSpPr txBox="1"/>
          <p:nvPr/>
        </p:nvSpPr>
        <p:spPr>
          <a:xfrm>
            <a:off x="71866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myDog.jpg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20" name="Google Shape;320;p24"/>
          <p:cNvCxnSpPr>
            <a:stCxn id="298" idx="2"/>
            <a:endCxn id="321" idx="0"/>
          </p:cNvCxnSpPr>
          <p:nvPr/>
        </p:nvCxnSpPr>
        <p:spPr>
          <a:xfrm rot="-5400000" flipH="1">
            <a:off x="4238850" y="1528900"/>
            <a:ext cx="666900" cy="600"/>
          </a:xfrm>
          <a:prstGeom prst="bentConnector3">
            <a:avLst>
              <a:gd name="adj1" fmla="val 49992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321" name="Google Shape;321;p24"/>
          <p:cNvSpPr txBox="1"/>
          <p:nvPr/>
        </p:nvSpPr>
        <p:spPr>
          <a:xfrm>
            <a:off x="3803025" y="1862538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dog.txt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2" name="Google Shape;322;p24"/>
          <p:cNvSpPr/>
          <p:nvPr/>
        </p:nvSpPr>
        <p:spPr>
          <a:xfrm>
            <a:off x="5457150" y="1515338"/>
            <a:ext cx="1770300" cy="1022700"/>
          </a:xfrm>
          <a:prstGeom prst="ellipse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23" name="Google Shape;323;p24"/>
          <p:cNvCxnSpPr>
            <a:stCxn id="322" idx="7"/>
          </p:cNvCxnSpPr>
          <p:nvPr/>
        </p:nvCxnSpPr>
        <p:spPr>
          <a:xfrm rot="10800000" flipH="1">
            <a:off x="6968196" y="913608"/>
            <a:ext cx="104100" cy="751500"/>
          </a:xfrm>
          <a:prstGeom prst="straightConnector1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24" name="Google Shape;324;p24"/>
          <p:cNvSpPr txBox="1"/>
          <p:nvPr/>
        </p:nvSpPr>
        <p:spPr>
          <a:xfrm>
            <a:off x="7034225" y="1230525"/>
            <a:ext cx="567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Proxima Nova"/>
                <a:ea typeface="Proxima Nova"/>
                <a:cs typeface="Proxima Nova"/>
                <a:sym typeface="Proxima Nova"/>
              </a:rPr>
              <a:t>pwd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325" name="Google Shape;325;p24"/>
          <p:cNvSpPr txBox="1"/>
          <p:nvPr/>
        </p:nvSpPr>
        <p:spPr>
          <a:xfrm>
            <a:off x="6265175" y="531275"/>
            <a:ext cx="1669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Proxima Nova"/>
                <a:ea typeface="Proxima Nova"/>
                <a:cs typeface="Proxima Nova"/>
                <a:sym typeface="Proxima Nova"/>
              </a:rPr>
              <a:t>/TempHome/dogs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	</a:t>
            </a:r>
            <a:endParaRPr/>
          </a:p>
        </p:txBody>
      </p:sp>
      <p:cxnSp>
        <p:nvCxnSpPr>
          <p:cNvPr id="331" name="Google Shape;331;p25"/>
          <p:cNvCxnSpPr>
            <a:stCxn id="332" idx="2"/>
            <a:endCxn id="333" idx="0"/>
          </p:cNvCxnSpPr>
          <p:nvPr/>
        </p:nvCxnSpPr>
        <p:spPr>
          <a:xfrm rot="-5400000" flipH="1">
            <a:off x="5133300" y="634450"/>
            <a:ext cx="647700" cy="1770300"/>
          </a:xfrm>
          <a:prstGeom prst="bentConnector3">
            <a:avLst>
              <a:gd name="adj1" fmla="val 50008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34" name="Google Shape;334;p25"/>
          <p:cNvCxnSpPr>
            <a:stCxn id="335" idx="0"/>
            <a:endCxn id="332" idx="2"/>
          </p:cNvCxnSpPr>
          <p:nvPr/>
        </p:nvCxnSpPr>
        <p:spPr>
          <a:xfrm rot="-5400000">
            <a:off x="3363000" y="634550"/>
            <a:ext cx="647700" cy="1770300"/>
          </a:xfrm>
          <a:prstGeom prst="bentConnector3">
            <a:avLst>
              <a:gd name="adj1" fmla="val 50008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36" name="Google Shape;336;p25"/>
          <p:cNvCxnSpPr>
            <a:stCxn id="335" idx="2"/>
            <a:endCxn id="337" idx="0"/>
          </p:cNvCxnSpPr>
          <p:nvPr/>
        </p:nvCxnSpPr>
        <p:spPr>
          <a:xfrm rot="-5400000" flipH="1">
            <a:off x="288150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38" name="Google Shape;338;p25"/>
          <p:cNvCxnSpPr>
            <a:stCxn id="339" idx="0"/>
            <a:endCxn id="335" idx="2"/>
          </p:cNvCxnSpPr>
          <p:nvPr/>
        </p:nvCxnSpPr>
        <p:spPr>
          <a:xfrm rot="-5400000">
            <a:off x="203625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40" name="Google Shape;340;p25"/>
          <p:cNvCxnSpPr>
            <a:stCxn id="333" idx="2"/>
            <a:endCxn id="341" idx="0"/>
          </p:cNvCxnSpPr>
          <p:nvPr/>
        </p:nvCxnSpPr>
        <p:spPr>
          <a:xfrm rot="-5400000" flipH="1">
            <a:off x="642210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42" name="Google Shape;342;p25"/>
          <p:cNvCxnSpPr>
            <a:stCxn id="343" idx="0"/>
            <a:endCxn id="333" idx="2"/>
          </p:cNvCxnSpPr>
          <p:nvPr/>
        </p:nvCxnSpPr>
        <p:spPr>
          <a:xfrm rot="-5400000">
            <a:off x="557685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44" name="Google Shape;344;p25"/>
          <p:cNvCxnSpPr>
            <a:stCxn id="345" idx="0"/>
            <a:endCxn id="339" idx="2"/>
          </p:cNvCxnSpPr>
          <p:nvPr/>
        </p:nvCxnSpPr>
        <p:spPr>
          <a:xfrm rot="-5400000">
            <a:off x="1229438" y="3220850"/>
            <a:ext cx="685800" cy="768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46" name="Google Shape;346;p25"/>
          <p:cNvCxnSpPr>
            <a:stCxn id="347" idx="0"/>
            <a:endCxn id="339" idx="2"/>
          </p:cNvCxnSpPr>
          <p:nvPr/>
        </p:nvCxnSpPr>
        <p:spPr>
          <a:xfrm rot="5400000" flipH="1">
            <a:off x="2074688" y="3143600"/>
            <a:ext cx="685800" cy="922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48" name="Google Shape;348;p25"/>
          <p:cNvCxnSpPr>
            <a:stCxn id="349" idx="0"/>
            <a:endCxn id="343" idx="2"/>
          </p:cNvCxnSpPr>
          <p:nvPr/>
        </p:nvCxnSpPr>
        <p:spPr>
          <a:xfrm rot="-5400000">
            <a:off x="4693013" y="3143600"/>
            <a:ext cx="685800" cy="922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50" name="Google Shape;350;p25"/>
          <p:cNvCxnSpPr>
            <a:stCxn id="351" idx="0"/>
            <a:endCxn id="343" idx="2"/>
          </p:cNvCxnSpPr>
          <p:nvPr/>
        </p:nvCxnSpPr>
        <p:spPr>
          <a:xfrm rot="5400000" flipH="1">
            <a:off x="5538263" y="3220850"/>
            <a:ext cx="685800" cy="768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52" name="Google Shape;352;p25"/>
          <p:cNvCxnSpPr>
            <a:stCxn id="353" idx="0"/>
            <a:endCxn id="343" idx="2"/>
          </p:cNvCxnSpPr>
          <p:nvPr/>
        </p:nvCxnSpPr>
        <p:spPr>
          <a:xfrm rot="5400000" flipH="1">
            <a:off x="6383513" y="2375600"/>
            <a:ext cx="685800" cy="2458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332" name="Google Shape;332;p25"/>
          <p:cNvSpPr txBox="1"/>
          <p:nvPr/>
        </p:nvSpPr>
        <p:spPr>
          <a:xfrm>
            <a:off x="3801750" y="829450"/>
            <a:ext cx="15405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TempHome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35" name="Google Shape;335;p25"/>
          <p:cNvSpPr txBox="1"/>
          <p:nvPr/>
        </p:nvSpPr>
        <p:spPr>
          <a:xfrm>
            <a:off x="2032650" y="18435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cats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33" name="Google Shape;333;p25"/>
          <p:cNvSpPr txBox="1"/>
          <p:nvPr/>
        </p:nvSpPr>
        <p:spPr>
          <a:xfrm>
            <a:off x="5573250" y="18435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1" name="Google Shape;341;p25"/>
          <p:cNvSpPr txBox="1"/>
          <p:nvPr/>
        </p:nvSpPr>
        <p:spPr>
          <a:xfrm>
            <a:off x="64185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dogsInfo.csv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3" name="Google Shape;343;p25"/>
          <p:cNvSpPr txBox="1"/>
          <p:nvPr/>
        </p:nvSpPr>
        <p:spPr>
          <a:xfrm>
            <a:off x="47280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myDogs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37" name="Google Shape;337;p25"/>
          <p:cNvSpPr txBox="1"/>
          <p:nvPr/>
        </p:nvSpPr>
        <p:spPr>
          <a:xfrm>
            <a:off x="28779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catsInfo.csv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39" name="Google Shape;339;p25"/>
          <p:cNvSpPr txBox="1"/>
          <p:nvPr/>
        </p:nvSpPr>
        <p:spPr>
          <a:xfrm>
            <a:off x="11874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myCats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51" name="Google Shape;351;p25"/>
          <p:cNvSpPr txBox="1"/>
          <p:nvPr/>
        </p:nvSpPr>
        <p:spPr>
          <a:xfrm>
            <a:off x="54961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otherDogs.jpg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9" name="Google Shape;349;p25"/>
          <p:cNvSpPr txBox="1"/>
          <p:nvPr/>
        </p:nvSpPr>
        <p:spPr>
          <a:xfrm>
            <a:off x="38056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chihuahua.txt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7" name="Google Shape;347;p25"/>
          <p:cNvSpPr txBox="1"/>
          <p:nvPr/>
        </p:nvSpPr>
        <p:spPr>
          <a:xfrm>
            <a:off x="2109788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brownCats.jpg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5" name="Google Shape;345;p25"/>
          <p:cNvSpPr txBox="1"/>
          <p:nvPr/>
        </p:nvSpPr>
        <p:spPr>
          <a:xfrm>
            <a:off x="419288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yellowCats.jpg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53" name="Google Shape;353;p25"/>
          <p:cNvSpPr txBox="1"/>
          <p:nvPr/>
        </p:nvSpPr>
        <p:spPr>
          <a:xfrm>
            <a:off x="71866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myDog.jpg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54" name="Google Shape;354;p25"/>
          <p:cNvCxnSpPr>
            <a:stCxn id="332" idx="2"/>
            <a:endCxn id="355" idx="0"/>
          </p:cNvCxnSpPr>
          <p:nvPr/>
        </p:nvCxnSpPr>
        <p:spPr>
          <a:xfrm rot="-5400000" flipH="1">
            <a:off x="4238850" y="1528900"/>
            <a:ext cx="666900" cy="600"/>
          </a:xfrm>
          <a:prstGeom prst="bentConnector3">
            <a:avLst>
              <a:gd name="adj1" fmla="val 49992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355" name="Google Shape;355;p25"/>
          <p:cNvSpPr txBox="1"/>
          <p:nvPr/>
        </p:nvSpPr>
        <p:spPr>
          <a:xfrm>
            <a:off x="3803025" y="1862538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dog.txt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56" name="Google Shape;356;p25"/>
          <p:cNvSpPr/>
          <p:nvPr/>
        </p:nvSpPr>
        <p:spPr>
          <a:xfrm>
            <a:off x="5457150" y="1515338"/>
            <a:ext cx="1770300" cy="1022700"/>
          </a:xfrm>
          <a:prstGeom prst="ellipse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57" name="Google Shape;357;p25"/>
          <p:cNvCxnSpPr>
            <a:stCxn id="356" idx="6"/>
          </p:cNvCxnSpPr>
          <p:nvPr/>
        </p:nvCxnSpPr>
        <p:spPr>
          <a:xfrm>
            <a:off x="7227450" y="2026688"/>
            <a:ext cx="623100" cy="15000"/>
          </a:xfrm>
          <a:prstGeom prst="straightConnector1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58" name="Google Shape;358;p25"/>
          <p:cNvSpPr txBox="1"/>
          <p:nvPr/>
        </p:nvSpPr>
        <p:spPr>
          <a:xfrm>
            <a:off x="7255200" y="1713475"/>
            <a:ext cx="623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Proxima Nova"/>
                <a:ea typeface="Proxima Nova"/>
                <a:cs typeface="Proxima Nova"/>
                <a:sym typeface="Proxima Nova"/>
              </a:rPr>
              <a:t>ls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359" name="Google Shape;359;p25"/>
          <p:cNvSpPr txBox="1"/>
          <p:nvPr/>
        </p:nvSpPr>
        <p:spPr>
          <a:xfrm>
            <a:off x="7822800" y="1718888"/>
            <a:ext cx="12009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Proxima Nova"/>
                <a:ea typeface="Proxima Nova"/>
                <a:cs typeface="Proxima Nova"/>
                <a:sym typeface="Proxima Nova"/>
              </a:rPr>
              <a:t>myDogs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Proxima Nova"/>
                <a:ea typeface="Proxima Nova"/>
                <a:cs typeface="Proxima Nova"/>
                <a:sym typeface="Proxima Nova"/>
              </a:rPr>
              <a:t>dogsInfo.csv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	</a:t>
            </a:r>
            <a:endParaRPr/>
          </a:p>
        </p:txBody>
      </p:sp>
      <p:cxnSp>
        <p:nvCxnSpPr>
          <p:cNvPr id="365" name="Google Shape;365;p26"/>
          <p:cNvCxnSpPr>
            <a:stCxn id="366" idx="2"/>
            <a:endCxn id="367" idx="0"/>
          </p:cNvCxnSpPr>
          <p:nvPr/>
        </p:nvCxnSpPr>
        <p:spPr>
          <a:xfrm rot="-5400000" flipH="1">
            <a:off x="5133300" y="634450"/>
            <a:ext cx="647700" cy="1770300"/>
          </a:xfrm>
          <a:prstGeom prst="bentConnector3">
            <a:avLst>
              <a:gd name="adj1" fmla="val 50008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68" name="Google Shape;368;p26"/>
          <p:cNvCxnSpPr>
            <a:stCxn id="369" idx="0"/>
            <a:endCxn id="366" idx="2"/>
          </p:cNvCxnSpPr>
          <p:nvPr/>
        </p:nvCxnSpPr>
        <p:spPr>
          <a:xfrm rot="-5400000">
            <a:off x="3363000" y="634550"/>
            <a:ext cx="647700" cy="1770300"/>
          </a:xfrm>
          <a:prstGeom prst="bentConnector3">
            <a:avLst>
              <a:gd name="adj1" fmla="val 50008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70" name="Google Shape;370;p26"/>
          <p:cNvCxnSpPr>
            <a:stCxn id="369" idx="2"/>
            <a:endCxn id="371" idx="0"/>
          </p:cNvCxnSpPr>
          <p:nvPr/>
        </p:nvCxnSpPr>
        <p:spPr>
          <a:xfrm rot="-5400000" flipH="1">
            <a:off x="288150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72" name="Google Shape;372;p26"/>
          <p:cNvCxnSpPr>
            <a:stCxn id="373" idx="0"/>
            <a:endCxn id="369" idx="2"/>
          </p:cNvCxnSpPr>
          <p:nvPr/>
        </p:nvCxnSpPr>
        <p:spPr>
          <a:xfrm rot="-5400000">
            <a:off x="203625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74" name="Google Shape;374;p26"/>
          <p:cNvCxnSpPr>
            <a:stCxn id="367" idx="2"/>
            <a:endCxn id="375" idx="0"/>
          </p:cNvCxnSpPr>
          <p:nvPr/>
        </p:nvCxnSpPr>
        <p:spPr>
          <a:xfrm rot="-5400000" flipH="1">
            <a:off x="642210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76" name="Google Shape;376;p26"/>
          <p:cNvCxnSpPr>
            <a:stCxn id="377" idx="0"/>
            <a:endCxn id="367" idx="2"/>
          </p:cNvCxnSpPr>
          <p:nvPr/>
        </p:nvCxnSpPr>
        <p:spPr>
          <a:xfrm rot="-5400000">
            <a:off x="557685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78" name="Google Shape;378;p26"/>
          <p:cNvCxnSpPr>
            <a:stCxn id="379" idx="0"/>
            <a:endCxn id="373" idx="2"/>
          </p:cNvCxnSpPr>
          <p:nvPr/>
        </p:nvCxnSpPr>
        <p:spPr>
          <a:xfrm rot="-5400000">
            <a:off x="1229438" y="3220850"/>
            <a:ext cx="685800" cy="768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80" name="Google Shape;380;p26"/>
          <p:cNvCxnSpPr>
            <a:stCxn id="381" idx="0"/>
            <a:endCxn id="373" idx="2"/>
          </p:cNvCxnSpPr>
          <p:nvPr/>
        </p:nvCxnSpPr>
        <p:spPr>
          <a:xfrm rot="5400000" flipH="1">
            <a:off x="2074688" y="3143600"/>
            <a:ext cx="685800" cy="922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82" name="Google Shape;382;p26"/>
          <p:cNvCxnSpPr>
            <a:stCxn id="383" idx="0"/>
            <a:endCxn id="377" idx="2"/>
          </p:cNvCxnSpPr>
          <p:nvPr/>
        </p:nvCxnSpPr>
        <p:spPr>
          <a:xfrm rot="-5400000">
            <a:off x="4693013" y="3143600"/>
            <a:ext cx="685800" cy="922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84" name="Google Shape;384;p26"/>
          <p:cNvCxnSpPr>
            <a:stCxn id="385" idx="0"/>
            <a:endCxn id="377" idx="2"/>
          </p:cNvCxnSpPr>
          <p:nvPr/>
        </p:nvCxnSpPr>
        <p:spPr>
          <a:xfrm rot="5400000" flipH="1">
            <a:off x="5538263" y="3220850"/>
            <a:ext cx="685800" cy="768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86" name="Google Shape;386;p26"/>
          <p:cNvCxnSpPr>
            <a:stCxn id="387" idx="0"/>
            <a:endCxn id="377" idx="2"/>
          </p:cNvCxnSpPr>
          <p:nvPr/>
        </p:nvCxnSpPr>
        <p:spPr>
          <a:xfrm rot="5400000" flipH="1">
            <a:off x="6383513" y="2375600"/>
            <a:ext cx="685800" cy="2458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366" name="Google Shape;366;p26"/>
          <p:cNvSpPr txBox="1"/>
          <p:nvPr/>
        </p:nvSpPr>
        <p:spPr>
          <a:xfrm>
            <a:off x="3801750" y="829450"/>
            <a:ext cx="15405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TempHome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69" name="Google Shape;369;p26"/>
          <p:cNvSpPr txBox="1"/>
          <p:nvPr/>
        </p:nvSpPr>
        <p:spPr>
          <a:xfrm>
            <a:off x="2032650" y="18435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cats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67" name="Google Shape;367;p26"/>
          <p:cNvSpPr txBox="1"/>
          <p:nvPr/>
        </p:nvSpPr>
        <p:spPr>
          <a:xfrm>
            <a:off x="5573250" y="18435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5" name="Google Shape;375;p26"/>
          <p:cNvSpPr txBox="1"/>
          <p:nvPr/>
        </p:nvSpPr>
        <p:spPr>
          <a:xfrm>
            <a:off x="64185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dogsInfo.csv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7" name="Google Shape;377;p26"/>
          <p:cNvSpPr txBox="1"/>
          <p:nvPr/>
        </p:nvSpPr>
        <p:spPr>
          <a:xfrm>
            <a:off x="47280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myDogs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1" name="Google Shape;371;p26"/>
          <p:cNvSpPr txBox="1"/>
          <p:nvPr/>
        </p:nvSpPr>
        <p:spPr>
          <a:xfrm>
            <a:off x="28779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catsInfo.csv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3" name="Google Shape;373;p26"/>
          <p:cNvSpPr txBox="1"/>
          <p:nvPr/>
        </p:nvSpPr>
        <p:spPr>
          <a:xfrm>
            <a:off x="11874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myCats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85" name="Google Shape;385;p26"/>
          <p:cNvSpPr txBox="1"/>
          <p:nvPr/>
        </p:nvSpPr>
        <p:spPr>
          <a:xfrm>
            <a:off x="54961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otherDogs.jpg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83" name="Google Shape;383;p26"/>
          <p:cNvSpPr txBox="1"/>
          <p:nvPr/>
        </p:nvSpPr>
        <p:spPr>
          <a:xfrm>
            <a:off x="38056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chihuahua.txt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81" name="Google Shape;381;p26"/>
          <p:cNvSpPr txBox="1"/>
          <p:nvPr/>
        </p:nvSpPr>
        <p:spPr>
          <a:xfrm>
            <a:off x="2109788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brownCats.jpg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9" name="Google Shape;379;p26"/>
          <p:cNvSpPr txBox="1"/>
          <p:nvPr/>
        </p:nvSpPr>
        <p:spPr>
          <a:xfrm>
            <a:off x="419288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yellowCats.jpg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87" name="Google Shape;387;p26"/>
          <p:cNvSpPr txBox="1"/>
          <p:nvPr/>
        </p:nvSpPr>
        <p:spPr>
          <a:xfrm>
            <a:off x="71866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myDog.jpg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88" name="Google Shape;388;p26"/>
          <p:cNvCxnSpPr>
            <a:stCxn id="366" idx="2"/>
            <a:endCxn id="389" idx="0"/>
          </p:cNvCxnSpPr>
          <p:nvPr/>
        </p:nvCxnSpPr>
        <p:spPr>
          <a:xfrm rot="-5400000" flipH="1">
            <a:off x="4238850" y="1528900"/>
            <a:ext cx="666900" cy="600"/>
          </a:xfrm>
          <a:prstGeom prst="bentConnector3">
            <a:avLst>
              <a:gd name="adj1" fmla="val 49992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389" name="Google Shape;389;p26"/>
          <p:cNvSpPr txBox="1"/>
          <p:nvPr/>
        </p:nvSpPr>
        <p:spPr>
          <a:xfrm>
            <a:off x="3803025" y="1862538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dog.txt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90" name="Google Shape;390;p26"/>
          <p:cNvSpPr/>
          <p:nvPr/>
        </p:nvSpPr>
        <p:spPr>
          <a:xfrm>
            <a:off x="3689525" y="501238"/>
            <a:ext cx="1770300" cy="1022700"/>
          </a:xfrm>
          <a:prstGeom prst="ellipse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26"/>
          <p:cNvSpPr/>
          <p:nvPr/>
        </p:nvSpPr>
        <p:spPr>
          <a:xfrm>
            <a:off x="1071300" y="2567438"/>
            <a:ext cx="1770300" cy="1022700"/>
          </a:xfrm>
          <a:prstGeom prst="ellipse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2" name="Google Shape;392;p26"/>
          <p:cNvCxnSpPr>
            <a:stCxn id="390" idx="2"/>
            <a:endCxn id="391" idx="1"/>
          </p:cNvCxnSpPr>
          <p:nvPr/>
        </p:nvCxnSpPr>
        <p:spPr>
          <a:xfrm flipH="1">
            <a:off x="1330625" y="1012588"/>
            <a:ext cx="2358900" cy="1704600"/>
          </a:xfrm>
          <a:prstGeom prst="curvedConnector2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93" name="Google Shape;393;p26"/>
          <p:cNvSpPr txBox="1"/>
          <p:nvPr/>
        </p:nvSpPr>
        <p:spPr>
          <a:xfrm>
            <a:off x="2064800" y="1329100"/>
            <a:ext cx="1628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Proxima Nova"/>
                <a:ea typeface="Proxima Nova"/>
                <a:cs typeface="Proxima Nova"/>
                <a:sym typeface="Proxima Nova"/>
              </a:rPr>
              <a:t>cd cats/</a:t>
            </a:r>
            <a:r>
              <a:rPr lang="en" b="1" dirty="0" err="1">
                <a:latin typeface="Proxima Nova"/>
                <a:ea typeface="Proxima Nova"/>
                <a:cs typeface="Proxima Nova"/>
                <a:sym typeface="Proxima Nova"/>
              </a:rPr>
              <a:t>myCats</a:t>
            </a:r>
            <a:endParaRPr b="1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	</a:t>
            </a:r>
            <a:endParaRPr/>
          </a:p>
        </p:txBody>
      </p:sp>
      <p:cxnSp>
        <p:nvCxnSpPr>
          <p:cNvPr id="399" name="Google Shape;399;p27"/>
          <p:cNvCxnSpPr>
            <a:stCxn id="400" idx="2"/>
            <a:endCxn id="401" idx="0"/>
          </p:cNvCxnSpPr>
          <p:nvPr/>
        </p:nvCxnSpPr>
        <p:spPr>
          <a:xfrm rot="-5400000" flipH="1">
            <a:off x="5133300" y="634450"/>
            <a:ext cx="647700" cy="1770300"/>
          </a:xfrm>
          <a:prstGeom prst="bentConnector3">
            <a:avLst>
              <a:gd name="adj1" fmla="val 50008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402" name="Google Shape;402;p27"/>
          <p:cNvCxnSpPr>
            <a:stCxn id="403" idx="0"/>
            <a:endCxn id="400" idx="2"/>
          </p:cNvCxnSpPr>
          <p:nvPr/>
        </p:nvCxnSpPr>
        <p:spPr>
          <a:xfrm rot="-5400000">
            <a:off x="3363000" y="634550"/>
            <a:ext cx="647700" cy="1770300"/>
          </a:xfrm>
          <a:prstGeom prst="bentConnector3">
            <a:avLst>
              <a:gd name="adj1" fmla="val 50008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404" name="Google Shape;404;p27"/>
          <p:cNvCxnSpPr>
            <a:stCxn id="403" idx="2"/>
            <a:endCxn id="405" idx="0"/>
          </p:cNvCxnSpPr>
          <p:nvPr/>
        </p:nvCxnSpPr>
        <p:spPr>
          <a:xfrm rot="-5400000" flipH="1">
            <a:off x="288150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406" name="Google Shape;406;p27"/>
          <p:cNvCxnSpPr>
            <a:stCxn id="407" idx="0"/>
            <a:endCxn id="403" idx="2"/>
          </p:cNvCxnSpPr>
          <p:nvPr/>
        </p:nvCxnSpPr>
        <p:spPr>
          <a:xfrm rot="-5400000">
            <a:off x="203625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408" name="Google Shape;408;p27"/>
          <p:cNvCxnSpPr>
            <a:stCxn id="401" idx="2"/>
            <a:endCxn id="409" idx="0"/>
          </p:cNvCxnSpPr>
          <p:nvPr/>
        </p:nvCxnSpPr>
        <p:spPr>
          <a:xfrm rot="-5400000" flipH="1">
            <a:off x="642210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410" name="Google Shape;410;p27"/>
          <p:cNvCxnSpPr>
            <a:stCxn id="411" idx="0"/>
            <a:endCxn id="401" idx="2"/>
          </p:cNvCxnSpPr>
          <p:nvPr/>
        </p:nvCxnSpPr>
        <p:spPr>
          <a:xfrm rot="-5400000">
            <a:off x="557685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412" name="Google Shape;412;p27"/>
          <p:cNvCxnSpPr>
            <a:stCxn id="413" idx="0"/>
            <a:endCxn id="407" idx="2"/>
          </p:cNvCxnSpPr>
          <p:nvPr/>
        </p:nvCxnSpPr>
        <p:spPr>
          <a:xfrm rot="-5400000">
            <a:off x="1229438" y="3220850"/>
            <a:ext cx="685800" cy="768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414" name="Google Shape;414;p27"/>
          <p:cNvCxnSpPr>
            <a:stCxn id="415" idx="0"/>
            <a:endCxn id="407" idx="2"/>
          </p:cNvCxnSpPr>
          <p:nvPr/>
        </p:nvCxnSpPr>
        <p:spPr>
          <a:xfrm rot="5400000" flipH="1">
            <a:off x="2074688" y="3143600"/>
            <a:ext cx="685800" cy="922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416" name="Google Shape;416;p27"/>
          <p:cNvCxnSpPr>
            <a:stCxn id="417" idx="0"/>
            <a:endCxn id="411" idx="2"/>
          </p:cNvCxnSpPr>
          <p:nvPr/>
        </p:nvCxnSpPr>
        <p:spPr>
          <a:xfrm rot="-5400000">
            <a:off x="4693013" y="3143600"/>
            <a:ext cx="685800" cy="922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418" name="Google Shape;418;p27"/>
          <p:cNvCxnSpPr>
            <a:stCxn id="419" idx="0"/>
            <a:endCxn id="411" idx="2"/>
          </p:cNvCxnSpPr>
          <p:nvPr/>
        </p:nvCxnSpPr>
        <p:spPr>
          <a:xfrm rot="5400000" flipH="1">
            <a:off x="5538263" y="3220850"/>
            <a:ext cx="685800" cy="768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420" name="Google Shape;420;p27"/>
          <p:cNvCxnSpPr>
            <a:stCxn id="421" idx="0"/>
            <a:endCxn id="411" idx="2"/>
          </p:cNvCxnSpPr>
          <p:nvPr/>
        </p:nvCxnSpPr>
        <p:spPr>
          <a:xfrm rot="5400000" flipH="1">
            <a:off x="6383513" y="2375600"/>
            <a:ext cx="685800" cy="2458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400" name="Google Shape;400;p27"/>
          <p:cNvSpPr txBox="1"/>
          <p:nvPr/>
        </p:nvSpPr>
        <p:spPr>
          <a:xfrm>
            <a:off x="3801750" y="829450"/>
            <a:ext cx="15405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TempHome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03" name="Google Shape;403;p27"/>
          <p:cNvSpPr txBox="1"/>
          <p:nvPr/>
        </p:nvSpPr>
        <p:spPr>
          <a:xfrm>
            <a:off x="2032650" y="18435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cats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01" name="Google Shape;401;p27"/>
          <p:cNvSpPr txBox="1"/>
          <p:nvPr/>
        </p:nvSpPr>
        <p:spPr>
          <a:xfrm>
            <a:off x="5573250" y="18435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09" name="Google Shape;409;p27"/>
          <p:cNvSpPr txBox="1"/>
          <p:nvPr/>
        </p:nvSpPr>
        <p:spPr>
          <a:xfrm>
            <a:off x="64185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dogsInfo.csv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11" name="Google Shape;411;p27"/>
          <p:cNvSpPr txBox="1"/>
          <p:nvPr/>
        </p:nvSpPr>
        <p:spPr>
          <a:xfrm>
            <a:off x="47280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myDogs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05" name="Google Shape;405;p27"/>
          <p:cNvSpPr txBox="1"/>
          <p:nvPr/>
        </p:nvSpPr>
        <p:spPr>
          <a:xfrm>
            <a:off x="28779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catsInfo.csv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07" name="Google Shape;407;p27"/>
          <p:cNvSpPr txBox="1"/>
          <p:nvPr/>
        </p:nvSpPr>
        <p:spPr>
          <a:xfrm>
            <a:off x="11874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myCats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19" name="Google Shape;419;p27"/>
          <p:cNvSpPr txBox="1"/>
          <p:nvPr/>
        </p:nvSpPr>
        <p:spPr>
          <a:xfrm>
            <a:off x="54961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otherDogs.jpg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17" name="Google Shape;417;p27"/>
          <p:cNvSpPr txBox="1"/>
          <p:nvPr/>
        </p:nvSpPr>
        <p:spPr>
          <a:xfrm>
            <a:off x="38056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chihuahua.txt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15" name="Google Shape;415;p27"/>
          <p:cNvSpPr txBox="1"/>
          <p:nvPr/>
        </p:nvSpPr>
        <p:spPr>
          <a:xfrm>
            <a:off x="2109788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brownCats.jpg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13" name="Google Shape;413;p27"/>
          <p:cNvSpPr txBox="1"/>
          <p:nvPr/>
        </p:nvSpPr>
        <p:spPr>
          <a:xfrm>
            <a:off x="419288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yellowCats.jpg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21" name="Google Shape;421;p27"/>
          <p:cNvSpPr txBox="1"/>
          <p:nvPr/>
        </p:nvSpPr>
        <p:spPr>
          <a:xfrm>
            <a:off x="71866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myDog.jpg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422" name="Google Shape;422;p27"/>
          <p:cNvCxnSpPr>
            <a:stCxn id="400" idx="2"/>
            <a:endCxn id="423" idx="0"/>
          </p:cNvCxnSpPr>
          <p:nvPr/>
        </p:nvCxnSpPr>
        <p:spPr>
          <a:xfrm rot="-5400000" flipH="1">
            <a:off x="4238850" y="1528900"/>
            <a:ext cx="666900" cy="600"/>
          </a:xfrm>
          <a:prstGeom prst="bentConnector3">
            <a:avLst>
              <a:gd name="adj1" fmla="val 49992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423" name="Google Shape;423;p27"/>
          <p:cNvSpPr txBox="1"/>
          <p:nvPr/>
        </p:nvSpPr>
        <p:spPr>
          <a:xfrm>
            <a:off x="3803025" y="1862538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dog.txt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24" name="Google Shape;424;p27"/>
          <p:cNvSpPr/>
          <p:nvPr/>
        </p:nvSpPr>
        <p:spPr>
          <a:xfrm>
            <a:off x="5454625" y="1515338"/>
            <a:ext cx="1770300" cy="1022700"/>
          </a:xfrm>
          <a:prstGeom prst="ellipse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27"/>
          <p:cNvSpPr/>
          <p:nvPr/>
        </p:nvSpPr>
        <p:spPr>
          <a:xfrm>
            <a:off x="1071300" y="2567438"/>
            <a:ext cx="1770300" cy="1022700"/>
          </a:xfrm>
          <a:prstGeom prst="ellipse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26" name="Google Shape;426;p27"/>
          <p:cNvCxnSpPr>
            <a:stCxn id="424" idx="3"/>
            <a:endCxn id="425" idx="7"/>
          </p:cNvCxnSpPr>
          <p:nvPr/>
        </p:nvCxnSpPr>
        <p:spPr>
          <a:xfrm rot="5400000">
            <a:off x="3983779" y="986967"/>
            <a:ext cx="328800" cy="3131400"/>
          </a:xfrm>
          <a:prstGeom prst="curvedConnector3">
            <a:avLst>
              <a:gd name="adj1" fmla="val 50022"/>
            </a:avLst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triangle" w="med" len="med"/>
            <a:tailEnd type="none" w="med" len="med"/>
          </a:ln>
        </p:spPr>
      </p:cxnSp>
      <p:sp>
        <p:nvSpPr>
          <p:cNvPr id="427" name="Google Shape;427;p27"/>
          <p:cNvSpPr txBox="1"/>
          <p:nvPr/>
        </p:nvSpPr>
        <p:spPr>
          <a:xfrm>
            <a:off x="3758025" y="2495450"/>
            <a:ext cx="1628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Proxima Nova"/>
                <a:ea typeface="Proxima Nova"/>
                <a:cs typeface="Proxima Nova"/>
                <a:sym typeface="Proxima Nova"/>
              </a:rPr>
              <a:t>cd ../../dogs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</a:t>
            </a:r>
            <a:endParaRPr/>
          </a:p>
        </p:txBody>
      </p:sp>
      <p:sp>
        <p:nvSpPr>
          <p:cNvPr id="433" name="Google Shape;433;p28"/>
          <p:cNvSpPr txBox="1">
            <a:spLocks noGrp="1"/>
          </p:cNvSpPr>
          <p:nvPr>
            <p:ph type="title"/>
          </p:nvPr>
        </p:nvSpPr>
        <p:spPr>
          <a:xfrm>
            <a:off x="464100" y="17988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pwd - current directory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ls - list contents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cd - change directory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</a:t>
            </a:r>
            <a:endParaRPr/>
          </a:p>
        </p:txBody>
      </p:sp>
      <p:sp>
        <p:nvSpPr>
          <p:cNvPr id="439" name="Google Shape;439;p29"/>
          <p:cNvSpPr txBox="1">
            <a:spLocks noGrp="1"/>
          </p:cNvSpPr>
          <p:nvPr>
            <p:ph type="title"/>
          </p:nvPr>
        </p:nvSpPr>
        <p:spPr>
          <a:xfrm>
            <a:off x="464100" y="17988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mkdir - make directory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touch - create a file (include extension)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UNIX - What is it?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800"/>
              <a:buFont typeface="Verdana"/>
              <a:buChar char="●"/>
            </a:pPr>
            <a:r>
              <a:rPr lang="en">
                <a:solidFill>
                  <a:srgbClr val="444444"/>
                </a:solidFill>
                <a:highlight>
                  <a:schemeClr val="lt1"/>
                </a:highlight>
                <a:latin typeface="Verdana"/>
                <a:ea typeface="Verdana"/>
                <a:cs typeface="Verdana"/>
                <a:sym typeface="Verdana"/>
              </a:rPr>
              <a:t>UNIX is an operating system</a:t>
            </a:r>
            <a:endParaRPr>
              <a:solidFill>
                <a:srgbClr val="444444"/>
              </a:solidFill>
              <a:highlight>
                <a:schemeClr val="lt1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800"/>
              <a:buFont typeface="Verdana"/>
              <a:buChar char="●"/>
            </a:pPr>
            <a:r>
              <a:rPr lang="en">
                <a:solidFill>
                  <a:srgbClr val="444444"/>
                </a:solidFill>
                <a:highlight>
                  <a:schemeClr val="lt1"/>
                </a:highlight>
                <a:latin typeface="Verdana"/>
                <a:ea typeface="Verdana"/>
                <a:cs typeface="Verdana"/>
                <a:sym typeface="Verdana"/>
              </a:rPr>
              <a:t>First developed in the 1960s, constant development ever since</a:t>
            </a:r>
            <a:endParaRPr>
              <a:solidFill>
                <a:srgbClr val="444444"/>
              </a:solidFill>
              <a:highlight>
                <a:schemeClr val="lt1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800"/>
              <a:buFont typeface="Verdana"/>
              <a:buChar char="●"/>
            </a:pPr>
            <a:r>
              <a:rPr lang="en">
                <a:solidFill>
                  <a:srgbClr val="444444"/>
                </a:solidFill>
                <a:highlight>
                  <a:schemeClr val="lt1"/>
                </a:highlight>
                <a:latin typeface="Verdana"/>
                <a:ea typeface="Verdana"/>
                <a:cs typeface="Verdana"/>
                <a:sym typeface="Verdana"/>
              </a:rPr>
              <a:t>Operating system is a suite of programs that make computer work</a:t>
            </a:r>
            <a:endParaRPr>
              <a:solidFill>
                <a:srgbClr val="444444"/>
              </a:solidFill>
              <a:highlight>
                <a:schemeClr val="lt1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914400" lvl="1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800"/>
              <a:buFont typeface="Verdana"/>
              <a:buChar char="○"/>
            </a:pPr>
            <a:r>
              <a:rPr lang="en" sz="1800">
                <a:solidFill>
                  <a:srgbClr val="444444"/>
                </a:solidFill>
                <a:highlight>
                  <a:schemeClr val="lt1"/>
                </a:highlight>
                <a:latin typeface="Verdana"/>
                <a:ea typeface="Verdana"/>
                <a:cs typeface="Verdana"/>
                <a:sym typeface="Verdana"/>
              </a:rPr>
              <a:t>Communicates with hardware on behalf of users and programs</a:t>
            </a:r>
            <a:endParaRPr sz="1800">
              <a:solidFill>
                <a:srgbClr val="444444"/>
              </a:solidFill>
              <a:highlight>
                <a:schemeClr val="lt1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800"/>
              <a:buFont typeface="Verdana"/>
              <a:buChar char="●"/>
            </a:pPr>
            <a:r>
              <a:rPr lang="en">
                <a:solidFill>
                  <a:srgbClr val="444444"/>
                </a:solidFill>
                <a:highlight>
                  <a:schemeClr val="lt1"/>
                </a:highlight>
                <a:latin typeface="Verdana"/>
                <a:ea typeface="Verdana"/>
                <a:cs typeface="Verdana"/>
                <a:sym typeface="Verdana"/>
              </a:rPr>
              <a:t>Department machines use Linux, a version of UNIX</a:t>
            </a:r>
            <a:endParaRPr sz="1800">
              <a:solidFill>
                <a:srgbClr val="444444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File System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files are organized in a directory structure - the file-system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Directories are like folders - they contain many files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Arranged in a hierarchical structure, like an inverted tree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top of the hierarchy is the </a:t>
            </a:r>
            <a:r>
              <a:rPr lang="en" b="1"/>
              <a:t>root</a:t>
            </a:r>
            <a:r>
              <a:rPr lang="en"/>
              <a:t> (written as a slash </a:t>
            </a:r>
            <a:r>
              <a:rPr lang="en" b="1"/>
              <a:t>/</a:t>
            </a:r>
            <a:r>
              <a:rPr lang="en"/>
              <a:t>)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..</a:t>
            </a:r>
            <a:r>
              <a:rPr lang="en"/>
              <a:t> refers to the directory above another directory (aka the parent directory)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Only the root has no parent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directory inside another directory is called a subdirectory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cxnSp>
        <p:nvCxnSpPr>
          <p:cNvPr id="74" name="Google Shape;74;p16"/>
          <p:cNvCxnSpPr>
            <a:stCxn id="75" idx="2"/>
            <a:endCxn id="76" idx="0"/>
          </p:cNvCxnSpPr>
          <p:nvPr/>
        </p:nvCxnSpPr>
        <p:spPr>
          <a:xfrm rot="-5400000" flipH="1">
            <a:off x="5133300" y="634450"/>
            <a:ext cx="647700" cy="1770300"/>
          </a:xfrm>
          <a:prstGeom prst="bentConnector3">
            <a:avLst>
              <a:gd name="adj1" fmla="val 50008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77" name="Google Shape;77;p16"/>
          <p:cNvCxnSpPr>
            <a:stCxn id="78" idx="0"/>
            <a:endCxn id="75" idx="2"/>
          </p:cNvCxnSpPr>
          <p:nvPr/>
        </p:nvCxnSpPr>
        <p:spPr>
          <a:xfrm rot="-5400000">
            <a:off x="3363000" y="634550"/>
            <a:ext cx="647700" cy="1770300"/>
          </a:xfrm>
          <a:prstGeom prst="bentConnector3">
            <a:avLst>
              <a:gd name="adj1" fmla="val 50008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79" name="Google Shape;79;p16"/>
          <p:cNvCxnSpPr>
            <a:stCxn id="78" idx="2"/>
            <a:endCxn id="80" idx="0"/>
          </p:cNvCxnSpPr>
          <p:nvPr/>
        </p:nvCxnSpPr>
        <p:spPr>
          <a:xfrm rot="-5400000" flipH="1">
            <a:off x="288150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81" name="Google Shape;81;p16"/>
          <p:cNvCxnSpPr>
            <a:stCxn id="82" idx="0"/>
            <a:endCxn id="78" idx="2"/>
          </p:cNvCxnSpPr>
          <p:nvPr/>
        </p:nvCxnSpPr>
        <p:spPr>
          <a:xfrm rot="-5400000">
            <a:off x="203625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83" name="Google Shape;83;p16"/>
          <p:cNvCxnSpPr>
            <a:stCxn id="76" idx="2"/>
            <a:endCxn id="84" idx="0"/>
          </p:cNvCxnSpPr>
          <p:nvPr/>
        </p:nvCxnSpPr>
        <p:spPr>
          <a:xfrm rot="-5400000" flipH="1">
            <a:off x="642210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85" name="Google Shape;85;p16"/>
          <p:cNvCxnSpPr>
            <a:stCxn id="86" idx="0"/>
            <a:endCxn id="76" idx="2"/>
          </p:cNvCxnSpPr>
          <p:nvPr/>
        </p:nvCxnSpPr>
        <p:spPr>
          <a:xfrm rot="-5400000">
            <a:off x="557685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87" name="Google Shape;87;p16"/>
          <p:cNvCxnSpPr>
            <a:stCxn id="88" idx="0"/>
            <a:endCxn id="82" idx="2"/>
          </p:cNvCxnSpPr>
          <p:nvPr/>
        </p:nvCxnSpPr>
        <p:spPr>
          <a:xfrm rot="-5400000">
            <a:off x="1229438" y="3220850"/>
            <a:ext cx="685800" cy="768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89" name="Google Shape;89;p16"/>
          <p:cNvCxnSpPr>
            <a:stCxn id="90" idx="0"/>
            <a:endCxn id="82" idx="2"/>
          </p:cNvCxnSpPr>
          <p:nvPr/>
        </p:nvCxnSpPr>
        <p:spPr>
          <a:xfrm rot="5400000" flipH="1">
            <a:off x="2074688" y="3143600"/>
            <a:ext cx="685800" cy="922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91" name="Google Shape;91;p16"/>
          <p:cNvCxnSpPr>
            <a:stCxn id="92" idx="0"/>
            <a:endCxn id="86" idx="2"/>
          </p:cNvCxnSpPr>
          <p:nvPr/>
        </p:nvCxnSpPr>
        <p:spPr>
          <a:xfrm rot="-5400000">
            <a:off x="4693013" y="3143600"/>
            <a:ext cx="685800" cy="922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93" name="Google Shape;93;p16"/>
          <p:cNvCxnSpPr>
            <a:stCxn id="94" idx="0"/>
            <a:endCxn id="86" idx="2"/>
          </p:cNvCxnSpPr>
          <p:nvPr/>
        </p:nvCxnSpPr>
        <p:spPr>
          <a:xfrm rot="5400000" flipH="1">
            <a:off x="5538263" y="3220850"/>
            <a:ext cx="685800" cy="768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95" name="Google Shape;95;p16"/>
          <p:cNvCxnSpPr>
            <a:stCxn id="96" idx="0"/>
            <a:endCxn id="86" idx="2"/>
          </p:cNvCxnSpPr>
          <p:nvPr/>
        </p:nvCxnSpPr>
        <p:spPr>
          <a:xfrm rot="5400000" flipH="1">
            <a:off x="6383513" y="2375600"/>
            <a:ext cx="685800" cy="2458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75" name="Google Shape;75;p16"/>
          <p:cNvSpPr txBox="1"/>
          <p:nvPr/>
        </p:nvSpPr>
        <p:spPr>
          <a:xfrm>
            <a:off x="3801750" y="829450"/>
            <a:ext cx="15405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TempHome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8" name="Google Shape;78;p16"/>
          <p:cNvSpPr txBox="1"/>
          <p:nvPr/>
        </p:nvSpPr>
        <p:spPr>
          <a:xfrm>
            <a:off x="2032650" y="18435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cats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5573250" y="18435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64185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dogsInfo.csv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47280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myDogs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28779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catsInfo.csv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11874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myCats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4" name="Google Shape;94;p16"/>
          <p:cNvSpPr txBox="1"/>
          <p:nvPr/>
        </p:nvSpPr>
        <p:spPr>
          <a:xfrm>
            <a:off x="54961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otherDogs.jpg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2" name="Google Shape;92;p16"/>
          <p:cNvSpPr txBox="1"/>
          <p:nvPr/>
        </p:nvSpPr>
        <p:spPr>
          <a:xfrm>
            <a:off x="38056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chihuahua.txt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0" name="Google Shape;90;p16"/>
          <p:cNvSpPr txBox="1"/>
          <p:nvPr/>
        </p:nvSpPr>
        <p:spPr>
          <a:xfrm>
            <a:off x="2109788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brownCats.jpg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419288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yellowCats.jpg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6" name="Google Shape;96;p16"/>
          <p:cNvSpPr txBox="1"/>
          <p:nvPr/>
        </p:nvSpPr>
        <p:spPr>
          <a:xfrm>
            <a:off x="71866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myDog.jpg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97" name="Google Shape;97;p16"/>
          <p:cNvCxnSpPr>
            <a:stCxn id="75" idx="2"/>
            <a:endCxn id="98" idx="0"/>
          </p:cNvCxnSpPr>
          <p:nvPr/>
        </p:nvCxnSpPr>
        <p:spPr>
          <a:xfrm rot="-5400000" flipH="1">
            <a:off x="4238850" y="1528900"/>
            <a:ext cx="666900" cy="600"/>
          </a:xfrm>
          <a:prstGeom prst="bentConnector3">
            <a:avLst>
              <a:gd name="adj1" fmla="val 49992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98" name="Google Shape;98;p16"/>
          <p:cNvSpPr txBox="1"/>
          <p:nvPr/>
        </p:nvSpPr>
        <p:spPr>
          <a:xfrm>
            <a:off x="3803025" y="1862538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dog.txt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 Directory</a:t>
            </a:r>
            <a:endParaRPr/>
          </a:p>
        </p:txBody>
      </p:sp>
      <p:cxnSp>
        <p:nvCxnSpPr>
          <p:cNvPr id="104" name="Google Shape;104;p17"/>
          <p:cNvCxnSpPr>
            <a:stCxn id="105" idx="2"/>
            <a:endCxn id="106" idx="0"/>
          </p:cNvCxnSpPr>
          <p:nvPr/>
        </p:nvCxnSpPr>
        <p:spPr>
          <a:xfrm rot="-5400000" flipH="1">
            <a:off x="5133300" y="634450"/>
            <a:ext cx="647700" cy="1770300"/>
          </a:xfrm>
          <a:prstGeom prst="bentConnector3">
            <a:avLst>
              <a:gd name="adj1" fmla="val 50008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07" name="Google Shape;107;p17"/>
          <p:cNvCxnSpPr>
            <a:stCxn id="108" idx="0"/>
            <a:endCxn id="105" idx="2"/>
          </p:cNvCxnSpPr>
          <p:nvPr/>
        </p:nvCxnSpPr>
        <p:spPr>
          <a:xfrm rot="-5400000">
            <a:off x="3363000" y="634550"/>
            <a:ext cx="647700" cy="1770300"/>
          </a:xfrm>
          <a:prstGeom prst="bentConnector3">
            <a:avLst>
              <a:gd name="adj1" fmla="val 50008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09" name="Google Shape;109;p17"/>
          <p:cNvCxnSpPr>
            <a:stCxn id="108" idx="2"/>
            <a:endCxn id="110" idx="0"/>
          </p:cNvCxnSpPr>
          <p:nvPr/>
        </p:nvCxnSpPr>
        <p:spPr>
          <a:xfrm rot="-5400000" flipH="1">
            <a:off x="288150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11" name="Google Shape;111;p17"/>
          <p:cNvCxnSpPr>
            <a:stCxn id="112" idx="0"/>
            <a:endCxn id="108" idx="2"/>
          </p:cNvCxnSpPr>
          <p:nvPr/>
        </p:nvCxnSpPr>
        <p:spPr>
          <a:xfrm rot="-5400000">
            <a:off x="203625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13" name="Google Shape;113;p17"/>
          <p:cNvCxnSpPr>
            <a:stCxn id="106" idx="2"/>
            <a:endCxn id="114" idx="0"/>
          </p:cNvCxnSpPr>
          <p:nvPr/>
        </p:nvCxnSpPr>
        <p:spPr>
          <a:xfrm rot="-5400000" flipH="1">
            <a:off x="642210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15" name="Google Shape;115;p17"/>
          <p:cNvCxnSpPr>
            <a:stCxn id="116" idx="0"/>
            <a:endCxn id="106" idx="2"/>
          </p:cNvCxnSpPr>
          <p:nvPr/>
        </p:nvCxnSpPr>
        <p:spPr>
          <a:xfrm rot="-5400000">
            <a:off x="557685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17" name="Google Shape;117;p17"/>
          <p:cNvCxnSpPr>
            <a:stCxn id="118" idx="0"/>
            <a:endCxn id="112" idx="2"/>
          </p:cNvCxnSpPr>
          <p:nvPr/>
        </p:nvCxnSpPr>
        <p:spPr>
          <a:xfrm rot="-5400000">
            <a:off x="1229438" y="3220850"/>
            <a:ext cx="685800" cy="768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19" name="Google Shape;119;p17"/>
          <p:cNvCxnSpPr>
            <a:stCxn id="120" idx="0"/>
            <a:endCxn id="112" idx="2"/>
          </p:cNvCxnSpPr>
          <p:nvPr/>
        </p:nvCxnSpPr>
        <p:spPr>
          <a:xfrm rot="5400000" flipH="1">
            <a:off x="2074688" y="3143600"/>
            <a:ext cx="685800" cy="922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21" name="Google Shape;121;p17"/>
          <p:cNvCxnSpPr>
            <a:stCxn id="122" idx="0"/>
            <a:endCxn id="116" idx="2"/>
          </p:cNvCxnSpPr>
          <p:nvPr/>
        </p:nvCxnSpPr>
        <p:spPr>
          <a:xfrm rot="-5400000">
            <a:off x="4693013" y="3143600"/>
            <a:ext cx="685800" cy="922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23" name="Google Shape;123;p17"/>
          <p:cNvCxnSpPr>
            <a:stCxn id="124" idx="0"/>
            <a:endCxn id="116" idx="2"/>
          </p:cNvCxnSpPr>
          <p:nvPr/>
        </p:nvCxnSpPr>
        <p:spPr>
          <a:xfrm rot="5400000" flipH="1">
            <a:off x="5538263" y="3220850"/>
            <a:ext cx="685800" cy="768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25" name="Google Shape;125;p17"/>
          <p:cNvCxnSpPr>
            <a:stCxn id="126" idx="0"/>
            <a:endCxn id="116" idx="2"/>
          </p:cNvCxnSpPr>
          <p:nvPr/>
        </p:nvCxnSpPr>
        <p:spPr>
          <a:xfrm rot="5400000" flipH="1">
            <a:off x="6383513" y="2375600"/>
            <a:ext cx="685800" cy="2458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05" name="Google Shape;105;p17"/>
          <p:cNvSpPr txBox="1"/>
          <p:nvPr/>
        </p:nvSpPr>
        <p:spPr>
          <a:xfrm>
            <a:off x="3801750" y="829450"/>
            <a:ext cx="15405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TempHome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8" name="Google Shape;108;p17"/>
          <p:cNvSpPr txBox="1"/>
          <p:nvPr/>
        </p:nvSpPr>
        <p:spPr>
          <a:xfrm>
            <a:off x="2032650" y="18435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cats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5573250" y="18435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4" name="Google Shape;114;p17"/>
          <p:cNvSpPr txBox="1"/>
          <p:nvPr/>
        </p:nvSpPr>
        <p:spPr>
          <a:xfrm>
            <a:off x="64185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dogsInfo.csv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6" name="Google Shape;116;p17"/>
          <p:cNvSpPr txBox="1"/>
          <p:nvPr/>
        </p:nvSpPr>
        <p:spPr>
          <a:xfrm>
            <a:off x="47280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myDogs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28779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catsInfo.csv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2" name="Google Shape;112;p17"/>
          <p:cNvSpPr txBox="1"/>
          <p:nvPr/>
        </p:nvSpPr>
        <p:spPr>
          <a:xfrm>
            <a:off x="11874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myCats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4" name="Google Shape;124;p17"/>
          <p:cNvSpPr txBox="1"/>
          <p:nvPr/>
        </p:nvSpPr>
        <p:spPr>
          <a:xfrm>
            <a:off x="54961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otherDogs.jpg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2" name="Google Shape;122;p17"/>
          <p:cNvSpPr txBox="1"/>
          <p:nvPr/>
        </p:nvSpPr>
        <p:spPr>
          <a:xfrm>
            <a:off x="38056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chihuahua.txt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0" name="Google Shape;120;p17"/>
          <p:cNvSpPr txBox="1"/>
          <p:nvPr/>
        </p:nvSpPr>
        <p:spPr>
          <a:xfrm>
            <a:off x="2109788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brownCats.jpg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8" name="Google Shape;118;p17"/>
          <p:cNvSpPr txBox="1"/>
          <p:nvPr/>
        </p:nvSpPr>
        <p:spPr>
          <a:xfrm>
            <a:off x="419288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yellowCats.jpg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6" name="Google Shape;126;p17"/>
          <p:cNvSpPr txBox="1"/>
          <p:nvPr/>
        </p:nvSpPr>
        <p:spPr>
          <a:xfrm>
            <a:off x="71866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myDog.jpg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27" name="Google Shape;127;p17"/>
          <p:cNvCxnSpPr>
            <a:stCxn id="105" idx="2"/>
            <a:endCxn id="128" idx="0"/>
          </p:cNvCxnSpPr>
          <p:nvPr/>
        </p:nvCxnSpPr>
        <p:spPr>
          <a:xfrm rot="-5400000" flipH="1">
            <a:off x="4238850" y="1528900"/>
            <a:ext cx="666900" cy="600"/>
          </a:xfrm>
          <a:prstGeom prst="bentConnector3">
            <a:avLst>
              <a:gd name="adj1" fmla="val 49992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28" name="Google Shape;128;p17"/>
          <p:cNvSpPr txBox="1"/>
          <p:nvPr/>
        </p:nvSpPr>
        <p:spPr>
          <a:xfrm>
            <a:off x="3803025" y="1862538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dog.txt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9" name="Google Shape;129;p17"/>
          <p:cNvSpPr/>
          <p:nvPr/>
        </p:nvSpPr>
        <p:spPr>
          <a:xfrm>
            <a:off x="3602975" y="572350"/>
            <a:ext cx="1943400" cy="880500"/>
          </a:xfrm>
          <a:prstGeom prst="ellipse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 Directories</a:t>
            </a:r>
            <a:endParaRPr/>
          </a:p>
        </p:txBody>
      </p:sp>
      <p:cxnSp>
        <p:nvCxnSpPr>
          <p:cNvPr id="135" name="Google Shape;135;p18"/>
          <p:cNvCxnSpPr>
            <a:stCxn id="136" idx="2"/>
            <a:endCxn id="137" idx="0"/>
          </p:cNvCxnSpPr>
          <p:nvPr/>
        </p:nvCxnSpPr>
        <p:spPr>
          <a:xfrm rot="-5400000" flipH="1">
            <a:off x="5133300" y="634450"/>
            <a:ext cx="647700" cy="1770300"/>
          </a:xfrm>
          <a:prstGeom prst="bentConnector3">
            <a:avLst>
              <a:gd name="adj1" fmla="val 50008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38" name="Google Shape;138;p18"/>
          <p:cNvCxnSpPr>
            <a:stCxn id="139" idx="0"/>
            <a:endCxn id="136" idx="2"/>
          </p:cNvCxnSpPr>
          <p:nvPr/>
        </p:nvCxnSpPr>
        <p:spPr>
          <a:xfrm rot="-5400000">
            <a:off x="3363000" y="634550"/>
            <a:ext cx="647700" cy="1770300"/>
          </a:xfrm>
          <a:prstGeom prst="bentConnector3">
            <a:avLst>
              <a:gd name="adj1" fmla="val 50008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40" name="Google Shape;140;p18"/>
          <p:cNvCxnSpPr>
            <a:stCxn id="139" idx="2"/>
            <a:endCxn id="141" idx="0"/>
          </p:cNvCxnSpPr>
          <p:nvPr/>
        </p:nvCxnSpPr>
        <p:spPr>
          <a:xfrm rot="-5400000" flipH="1">
            <a:off x="288150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42" name="Google Shape;142;p18"/>
          <p:cNvCxnSpPr>
            <a:stCxn id="143" idx="0"/>
            <a:endCxn id="139" idx="2"/>
          </p:cNvCxnSpPr>
          <p:nvPr/>
        </p:nvCxnSpPr>
        <p:spPr>
          <a:xfrm rot="-5400000">
            <a:off x="203625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44" name="Google Shape;144;p18"/>
          <p:cNvCxnSpPr>
            <a:stCxn id="137" idx="2"/>
            <a:endCxn id="145" idx="0"/>
          </p:cNvCxnSpPr>
          <p:nvPr/>
        </p:nvCxnSpPr>
        <p:spPr>
          <a:xfrm rot="-5400000" flipH="1">
            <a:off x="642210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46" name="Google Shape;146;p18"/>
          <p:cNvCxnSpPr>
            <a:stCxn id="147" idx="0"/>
            <a:endCxn id="137" idx="2"/>
          </p:cNvCxnSpPr>
          <p:nvPr/>
        </p:nvCxnSpPr>
        <p:spPr>
          <a:xfrm rot="-5400000">
            <a:off x="557685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48" name="Google Shape;148;p18"/>
          <p:cNvCxnSpPr>
            <a:stCxn id="149" idx="0"/>
            <a:endCxn id="143" idx="2"/>
          </p:cNvCxnSpPr>
          <p:nvPr/>
        </p:nvCxnSpPr>
        <p:spPr>
          <a:xfrm rot="-5400000">
            <a:off x="1229438" y="3220850"/>
            <a:ext cx="685800" cy="768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50" name="Google Shape;150;p18"/>
          <p:cNvCxnSpPr>
            <a:stCxn id="151" idx="0"/>
            <a:endCxn id="143" idx="2"/>
          </p:cNvCxnSpPr>
          <p:nvPr/>
        </p:nvCxnSpPr>
        <p:spPr>
          <a:xfrm rot="5400000" flipH="1">
            <a:off x="2074688" y="3143600"/>
            <a:ext cx="685800" cy="922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52" name="Google Shape;152;p18"/>
          <p:cNvCxnSpPr>
            <a:stCxn id="153" idx="0"/>
            <a:endCxn id="147" idx="2"/>
          </p:cNvCxnSpPr>
          <p:nvPr/>
        </p:nvCxnSpPr>
        <p:spPr>
          <a:xfrm rot="-5400000">
            <a:off x="4693013" y="3143600"/>
            <a:ext cx="685800" cy="922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54" name="Google Shape;154;p18"/>
          <p:cNvCxnSpPr>
            <a:stCxn id="155" idx="0"/>
            <a:endCxn id="147" idx="2"/>
          </p:cNvCxnSpPr>
          <p:nvPr/>
        </p:nvCxnSpPr>
        <p:spPr>
          <a:xfrm rot="5400000" flipH="1">
            <a:off x="5538263" y="3220850"/>
            <a:ext cx="685800" cy="768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56" name="Google Shape;156;p18"/>
          <p:cNvCxnSpPr>
            <a:stCxn id="157" idx="0"/>
            <a:endCxn id="147" idx="2"/>
          </p:cNvCxnSpPr>
          <p:nvPr/>
        </p:nvCxnSpPr>
        <p:spPr>
          <a:xfrm rot="5400000" flipH="1">
            <a:off x="6383513" y="2375600"/>
            <a:ext cx="685800" cy="2458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36" name="Google Shape;136;p18"/>
          <p:cNvSpPr txBox="1"/>
          <p:nvPr/>
        </p:nvSpPr>
        <p:spPr>
          <a:xfrm>
            <a:off x="3801750" y="829450"/>
            <a:ext cx="15405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TempHome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9" name="Google Shape;139;p18"/>
          <p:cNvSpPr txBox="1"/>
          <p:nvPr/>
        </p:nvSpPr>
        <p:spPr>
          <a:xfrm>
            <a:off x="2032650" y="18435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cats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7" name="Google Shape;137;p18"/>
          <p:cNvSpPr txBox="1"/>
          <p:nvPr/>
        </p:nvSpPr>
        <p:spPr>
          <a:xfrm>
            <a:off x="5573250" y="18435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5" name="Google Shape;145;p18"/>
          <p:cNvSpPr txBox="1"/>
          <p:nvPr/>
        </p:nvSpPr>
        <p:spPr>
          <a:xfrm>
            <a:off x="64185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dogsInfo.csv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7" name="Google Shape;147;p18"/>
          <p:cNvSpPr txBox="1"/>
          <p:nvPr/>
        </p:nvSpPr>
        <p:spPr>
          <a:xfrm>
            <a:off x="47280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myDogs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1" name="Google Shape;141;p18"/>
          <p:cNvSpPr txBox="1"/>
          <p:nvPr/>
        </p:nvSpPr>
        <p:spPr>
          <a:xfrm>
            <a:off x="28779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catsInfo.csv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3" name="Google Shape;143;p18"/>
          <p:cNvSpPr txBox="1"/>
          <p:nvPr/>
        </p:nvSpPr>
        <p:spPr>
          <a:xfrm>
            <a:off x="11874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myCats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5" name="Google Shape;155;p18"/>
          <p:cNvSpPr txBox="1"/>
          <p:nvPr/>
        </p:nvSpPr>
        <p:spPr>
          <a:xfrm>
            <a:off x="54961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otherDogs.jpg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3" name="Google Shape;153;p18"/>
          <p:cNvSpPr txBox="1"/>
          <p:nvPr/>
        </p:nvSpPr>
        <p:spPr>
          <a:xfrm>
            <a:off x="38056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chihuahua.txt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1" name="Google Shape;151;p18"/>
          <p:cNvSpPr txBox="1"/>
          <p:nvPr/>
        </p:nvSpPr>
        <p:spPr>
          <a:xfrm>
            <a:off x="2109788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brownCats.jpg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9" name="Google Shape;149;p18"/>
          <p:cNvSpPr txBox="1"/>
          <p:nvPr/>
        </p:nvSpPr>
        <p:spPr>
          <a:xfrm>
            <a:off x="419288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yellowCats.jpg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7" name="Google Shape;157;p18"/>
          <p:cNvSpPr txBox="1"/>
          <p:nvPr/>
        </p:nvSpPr>
        <p:spPr>
          <a:xfrm>
            <a:off x="71866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myDog.jpg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58" name="Google Shape;158;p18"/>
          <p:cNvCxnSpPr>
            <a:stCxn id="136" idx="2"/>
            <a:endCxn id="159" idx="0"/>
          </p:cNvCxnSpPr>
          <p:nvPr/>
        </p:nvCxnSpPr>
        <p:spPr>
          <a:xfrm rot="-5400000" flipH="1">
            <a:off x="4238850" y="1528900"/>
            <a:ext cx="666900" cy="600"/>
          </a:xfrm>
          <a:prstGeom prst="bentConnector3">
            <a:avLst>
              <a:gd name="adj1" fmla="val 49992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59" name="Google Shape;159;p18"/>
          <p:cNvSpPr txBox="1"/>
          <p:nvPr/>
        </p:nvSpPr>
        <p:spPr>
          <a:xfrm>
            <a:off x="3803025" y="1862538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dog.txt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0" name="Google Shape;160;p18"/>
          <p:cNvSpPr/>
          <p:nvPr/>
        </p:nvSpPr>
        <p:spPr>
          <a:xfrm>
            <a:off x="1883700" y="1561100"/>
            <a:ext cx="1830000" cy="931200"/>
          </a:xfrm>
          <a:prstGeom prst="ellipse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8"/>
          <p:cNvSpPr/>
          <p:nvPr/>
        </p:nvSpPr>
        <p:spPr>
          <a:xfrm>
            <a:off x="5430450" y="1561100"/>
            <a:ext cx="1830000" cy="931200"/>
          </a:xfrm>
          <a:prstGeom prst="ellipse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File</a:t>
            </a:r>
            <a:endParaRPr/>
          </a:p>
        </p:txBody>
      </p:sp>
      <p:cxnSp>
        <p:nvCxnSpPr>
          <p:cNvPr id="167" name="Google Shape;167;p19"/>
          <p:cNvCxnSpPr>
            <a:stCxn id="168" idx="2"/>
            <a:endCxn id="169" idx="0"/>
          </p:cNvCxnSpPr>
          <p:nvPr/>
        </p:nvCxnSpPr>
        <p:spPr>
          <a:xfrm rot="-5400000" flipH="1">
            <a:off x="5133300" y="634450"/>
            <a:ext cx="647700" cy="1770300"/>
          </a:xfrm>
          <a:prstGeom prst="bentConnector3">
            <a:avLst>
              <a:gd name="adj1" fmla="val 50008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70" name="Google Shape;170;p19"/>
          <p:cNvCxnSpPr>
            <a:stCxn id="171" idx="0"/>
            <a:endCxn id="168" idx="2"/>
          </p:cNvCxnSpPr>
          <p:nvPr/>
        </p:nvCxnSpPr>
        <p:spPr>
          <a:xfrm rot="-5400000">
            <a:off x="3363000" y="634550"/>
            <a:ext cx="647700" cy="1770300"/>
          </a:xfrm>
          <a:prstGeom prst="bentConnector3">
            <a:avLst>
              <a:gd name="adj1" fmla="val 50008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72" name="Google Shape;172;p19"/>
          <p:cNvCxnSpPr>
            <a:stCxn id="171" idx="2"/>
            <a:endCxn id="173" idx="0"/>
          </p:cNvCxnSpPr>
          <p:nvPr/>
        </p:nvCxnSpPr>
        <p:spPr>
          <a:xfrm rot="-5400000" flipH="1">
            <a:off x="288150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74" name="Google Shape;174;p19"/>
          <p:cNvCxnSpPr>
            <a:stCxn id="175" idx="0"/>
            <a:endCxn id="171" idx="2"/>
          </p:cNvCxnSpPr>
          <p:nvPr/>
        </p:nvCxnSpPr>
        <p:spPr>
          <a:xfrm rot="-5400000">
            <a:off x="203625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76" name="Google Shape;176;p19"/>
          <p:cNvCxnSpPr>
            <a:stCxn id="169" idx="2"/>
            <a:endCxn id="177" idx="0"/>
          </p:cNvCxnSpPr>
          <p:nvPr/>
        </p:nvCxnSpPr>
        <p:spPr>
          <a:xfrm rot="-5400000" flipH="1">
            <a:off x="642210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78" name="Google Shape;178;p19"/>
          <p:cNvCxnSpPr>
            <a:stCxn id="179" idx="0"/>
            <a:endCxn id="169" idx="2"/>
          </p:cNvCxnSpPr>
          <p:nvPr/>
        </p:nvCxnSpPr>
        <p:spPr>
          <a:xfrm rot="-5400000">
            <a:off x="557685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80" name="Google Shape;180;p19"/>
          <p:cNvCxnSpPr>
            <a:stCxn id="181" idx="0"/>
            <a:endCxn id="175" idx="2"/>
          </p:cNvCxnSpPr>
          <p:nvPr/>
        </p:nvCxnSpPr>
        <p:spPr>
          <a:xfrm rot="-5400000">
            <a:off x="1229438" y="3220850"/>
            <a:ext cx="685800" cy="768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82" name="Google Shape;182;p19"/>
          <p:cNvCxnSpPr>
            <a:stCxn id="183" idx="0"/>
            <a:endCxn id="175" idx="2"/>
          </p:cNvCxnSpPr>
          <p:nvPr/>
        </p:nvCxnSpPr>
        <p:spPr>
          <a:xfrm rot="5400000" flipH="1">
            <a:off x="2074688" y="3143600"/>
            <a:ext cx="685800" cy="922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84" name="Google Shape;184;p19"/>
          <p:cNvCxnSpPr>
            <a:stCxn id="185" idx="0"/>
            <a:endCxn id="179" idx="2"/>
          </p:cNvCxnSpPr>
          <p:nvPr/>
        </p:nvCxnSpPr>
        <p:spPr>
          <a:xfrm rot="-5400000">
            <a:off x="4693013" y="3143600"/>
            <a:ext cx="685800" cy="922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86" name="Google Shape;186;p19"/>
          <p:cNvCxnSpPr>
            <a:stCxn id="187" idx="0"/>
            <a:endCxn id="179" idx="2"/>
          </p:cNvCxnSpPr>
          <p:nvPr/>
        </p:nvCxnSpPr>
        <p:spPr>
          <a:xfrm rot="5400000" flipH="1">
            <a:off x="5538263" y="3220850"/>
            <a:ext cx="685800" cy="768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88" name="Google Shape;188;p19"/>
          <p:cNvCxnSpPr>
            <a:stCxn id="189" idx="0"/>
            <a:endCxn id="179" idx="2"/>
          </p:cNvCxnSpPr>
          <p:nvPr/>
        </p:nvCxnSpPr>
        <p:spPr>
          <a:xfrm rot="5400000" flipH="1">
            <a:off x="6383513" y="2375600"/>
            <a:ext cx="685800" cy="2458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68" name="Google Shape;168;p19"/>
          <p:cNvSpPr txBox="1"/>
          <p:nvPr/>
        </p:nvSpPr>
        <p:spPr>
          <a:xfrm>
            <a:off x="3801750" y="829450"/>
            <a:ext cx="15405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TempHome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1" name="Google Shape;171;p19"/>
          <p:cNvSpPr txBox="1"/>
          <p:nvPr/>
        </p:nvSpPr>
        <p:spPr>
          <a:xfrm>
            <a:off x="2032650" y="18435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cats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9" name="Google Shape;169;p19"/>
          <p:cNvSpPr txBox="1"/>
          <p:nvPr/>
        </p:nvSpPr>
        <p:spPr>
          <a:xfrm>
            <a:off x="5573250" y="18435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7" name="Google Shape;177;p19"/>
          <p:cNvSpPr txBox="1"/>
          <p:nvPr/>
        </p:nvSpPr>
        <p:spPr>
          <a:xfrm>
            <a:off x="64185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dogsInfo.csv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9" name="Google Shape;179;p19"/>
          <p:cNvSpPr txBox="1"/>
          <p:nvPr/>
        </p:nvSpPr>
        <p:spPr>
          <a:xfrm>
            <a:off x="47280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myDogs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3" name="Google Shape;173;p19"/>
          <p:cNvSpPr txBox="1"/>
          <p:nvPr/>
        </p:nvSpPr>
        <p:spPr>
          <a:xfrm>
            <a:off x="28779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catsInfo.csv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5" name="Google Shape;175;p19"/>
          <p:cNvSpPr txBox="1"/>
          <p:nvPr/>
        </p:nvSpPr>
        <p:spPr>
          <a:xfrm>
            <a:off x="11874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myCats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7" name="Google Shape;187;p19"/>
          <p:cNvSpPr txBox="1"/>
          <p:nvPr/>
        </p:nvSpPr>
        <p:spPr>
          <a:xfrm>
            <a:off x="54961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otherDogs.jpg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5" name="Google Shape;185;p19"/>
          <p:cNvSpPr txBox="1"/>
          <p:nvPr/>
        </p:nvSpPr>
        <p:spPr>
          <a:xfrm>
            <a:off x="38056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chihuahua.txt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3" name="Google Shape;183;p19"/>
          <p:cNvSpPr txBox="1"/>
          <p:nvPr/>
        </p:nvSpPr>
        <p:spPr>
          <a:xfrm>
            <a:off x="2109788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brownCats.jpg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1" name="Google Shape;181;p19"/>
          <p:cNvSpPr txBox="1"/>
          <p:nvPr/>
        </p:nvSpPr>
        <p:spPr>
          <a:xfrm>
            <a:off x="419288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yellowCats.jpg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9" name="Google Shape;189;p19"/>
          <p:cNvSpPr txBox="1"/>
          <p:nvPr/>
        </p:nvSpPr>
        <p:spPr>
          <a:xfrm>
            <a:off x="71866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myDog.jpg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90" name="Google Shape;190;p19"/>
          <p:cNvCxnSpPr>
            <a:stCxn id="168" idx="2"/>
            <a:endCxn id="191" idx="0"/>
          </p:cNvCxnSpPr>
          <p:nvPr/>
        </p:nvCxnSpPr>
        <p:spPr>
          <a:xfrm rot="-5400000" flipH="1">
            <a:off x="4238850" y="1528900"/>
            <a:ext cx="666900" cy="600"/>
          </a:xfrm>
          <a:prstGeom prst="bentConnector3">
            <a:avLst>
              <a:gd name="adj1" fmla="val 49992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91" name="Google Shape;191;p19"/>
          <p:cNvSpPr txBox="1"/>
          <p:nvPr/>
        </p:nvSpPr>
        <p:spPr>
          <a:xfrm>
            <a:off x="3803025" y="1862538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dog.txt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2" name="Google Shape;192;p19"/>
          <p:cNvSpPr/>
          <p:nvPr/>
        </p:nvSpPr>
        <p:spPr>
          <a:xfrm>
            <a:off x="3647900" y="1640638"/>
            <a:ext cx="1848300" cy="838800"/>
          </a:xfrm>
          <a:prstGeom prst="ellipse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Parent Directory</a:t>
            </a:r>
            <a:endParaRPr/>
          </a:p>
        </p:txBody>
      </p:sp>
      <p:cxnSp>
        <p:nvCxnSpPr>
          <p:cNvPr id="198" name="Google Shape;198;p20"/>
          <p:cNvCxnSpPr>
            <a:stCxn id="199" idx="2"/>
            <a:endCxn id="200" idx="0"/>
          </p:cNvCxnSpPr>
          <p:nvPr/>
        </p:nvCxnSpPr>
        <p:spPr>
          <a:xfrm rot="-5400000" flipH="1">
            <a:off x="5133300" y="634450"/>
            <a:ext cx="647700" cy="1770300"/>
          </a:xfrm>
          <a:prstGeom prst="bentConnector3">
            <a:avLst>
              <a:gd name="adj1" fmla="val 50008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01" name="Google Shape;201;p20"/>
          <p:cNvCxnSpPr>
            <a:stCxn id="202" idx="0"/>
            <a:endCxn id="199" idx="2"/>
          </p:cNvCxnSpPr>
          <p:nvPr/>
        </p:nvCxnSpPr>
        <p:spPr>
          <a:xfrm rot="-5400000">
            <a:off x="3363000" y="634550"/>
            <a:ext cx="647700" cy="1770300"/>
          </a:xfrm>
          <a:prstGeom prst="bentConnector3">
            <a:avLst>
              <a:gd name="adj1" fmla="val 50008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03" name="Google Shape;203;p20"/>
          <p:cNvCxnSpPr>
            <a:stCxn id="202" idx="2"/>
            <a:endCxn id="204" idx="0"/>
          </p:cNvCxnSpPr>
          <p:nvPr/>
        </p:nvCxnSpPr>
        <p:spPr>
          <a:xfrm rot="-5400000" flipH="1">
            <a:off x="288150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05" name="Google Shape;205;p20"/>
          <p:cNvCxnSpPr>
            <a:stCxn id="206" idx="0"/>
            <a:endCxn id="202" idx="2"/>
          </p:cNvCxnSpPr>
          <p:nvPr/>
        </p:nvCxnSpPr>
        <p:spPr>
          <a:xfrm rot="-5400000">
            <a:off x="203625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07" name="Google Shape;207;p20"/>
          <p:cNvCxnSpPr>
            <a:stCxn id="200" idx="2"/>
            <a:endCxn id="208" idx="0"/>
          </p:cNvCxnSpPr>
          <p:nvPr/>
        </p:nvCxnSpPr>
        <p:spPr>
          <a:xfrm rot="-5400000" flipH="1">
            <a:off x="642210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09" name="Google Shape;209;p20"/>
          <p:cNvCxnSpPr>
            <a:stCxn id="210" idx="0"/>
            <a:endCxn id="200" idx="2"/>
          </p:cNvCxnSpPr>
          <p:nvPr/>
        </p:nvCxnSpPr>
        <p:spPr>
          <a:xfrm rot="-5400000">
            <a:off x="557685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11" name="Google Shape;211;p20"/>
          <p:cNvCxnSpPr>
            <a:stCxn id="212" idx="0"/>
            <a:endCxn id="206" idx="2"/>
          </p:cNvCxnSpPr>
          <p:nvPr/>
        </p:nvCxnSpPr>
        <p:spPr>
          <a:xfrm rot="-5400000">
            <a:off x="1229438" y="3220850"/>
            <a:ext cx="685800" cy="768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13" name="Google Shape;213;p20"/>
          <p:cNvCxnSpPr>
            <a:stCxn id="214" idx="0"/>
            <a:endCxn id="206" idx="2"/>
          </p:cNvCxnSpPr>
          <p:nvPr/>
        </p:nvCxnSpPr>
        <p:spPr>
          <a:xfrm rot="5400000" flipH="1">
            <a:off x="2074688" y="3143600"/>
            <a:ext cx="685800" cy="922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15" name="Google Shape;215;p20"/>
          <p:cNvCxnSpPr>
            <a:stCxn id="216" idx="0"/>
            <a:endCxn id="210" idx="2"/>
          </p:cNvCxnSpPr>
          <p:nvPr/>
        </p:nvCxnSpPr>
        <p:spPr>
          <a:xfrm rot="-5400000">
            <a:off x="4693013" y="3143600"/>
            <a:ext cx="685800" cy="922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17" name="Google Shape;217;p20"/>
          <p:cNvCxnSpPr>
            <a:stCxn id="218" idx="0"/>
            <a:endCxn id="210" idx="2"/>
          </p:cNvCxnSpPr>
          <p:nvPr/>
        </p:nvCxnSpPr>
        <p:spPr>
          <a:xfrm rot="5400000" flipH="1">
            <a:off x="5538263" y="3220850"/>
            <a:ext cx="685800" cy="768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19" name="Google Shape;219;p20"/>
          <p:cNvCxnSpPr>
            <a:stCxn id="220" idx="0"/>
            <a:endCxn id="210" idx="2"/>
          </p:cNvCxnSpPr>
          <p:nvPr/>
        </p:nvCxnSpPr>
        <p:spPr>
          <a:xfrm rot="5400000" flipH="1">
            <a:off x="6383513" y="2375600"/>
            <a:ext cx="685800" cy="2458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99" name="Google Shape;199;p20"/>
          <p:cNvSpPr txBox="1"/>
          <p:nvPr/>
        </p:nvSpPr>
        <p:spPr>
          <a:xfrm>
            <a:off x="3801750" y="829450"/>
            <a:ext cx="15405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TempHome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2" name="Google Shape;202;p20"/>
          <p:cNvSpPr txBox="1"/>
          <p:nvPr/>
        </p:nvSpPr>
        <p:spPr>
          <a:xfrm>
            <a:off x="2032650" y="18435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cats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0" name="Google Shape;200;p20"/>
          <p:cNvSpPr txBox="1"/>
          <p:nvPr/>
        </p:nvSpPr>
        <p:spPr>
          <a:xfrm>
            <a:off x="5573250" y="18435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8" name="Google Shape;208;p20"/>
          <p:cNvSpPr txBox="1"/>
          <p:nvPr/>
        </p:nvSpPr>
        <p:spPr>
          <a:xfrm>
            <a:off x="64185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dogsInfo.csv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0" name="Google Shape;210;p20"/>
          <p:cNvSpPr txBox="1"/>
          <p:nvPr/>
        </p:nvSpPr>
        <p:spPr>
          <a:xfrm>
            <a:off x="47280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myDogs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4" name="Google Shape;204;p20"/>
          <p:cNvSpPr txBox="1"/>
          <p:nvPr/>
        </p:nvSpPr>
        <p:spPr>
          <a:xfrm>
            <a:off x="28779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catsInfo.csv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6" name="Google Shape;206;p20"/>
          <p:cNvSpPr txBox="1"/>
          <p:nvPr/>
        </p:nvSpPr>
        <p:spPr>
          <a:xfrm>
            <a:off x="11874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myCats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8" name="Google Shape;218;p20"/>
          <p:cNvSpPr txBox="1"/>
          <p:nvPr/>
        </p:nvSpPr>
        <p:spPr>
          <a:xfrm>
            <a:off x="54961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otherDogs.jpg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6" name="Google Shape;216;p20"/>
          <p:cNvSpPr txBox="1"/>
          <p:nvPr/>
        </p:nvSpPr>
        <p:spPr>
          <a:xfrm>
            <a:off x="38056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chihuahua.txt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4" name="Google Shape;214;p20"/>
          <p:cNvSpPr txBox="1"/>
          <p:nvPr/>
        </p:nvSpPr>
        <p:spPr>
          <a:xfrm>
            <a:off x="2109788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brownCats.jpg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2" name="Google Shape;212;p20"/>
          <p:cNvSpPr txBox="1"/>
          <p:nvPr/>
        </p:nvSpPr>
        <p:spPr>
          <a:xfrm>
            <a:off x="419288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yellowCats.jpg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0" name="Google Shape;220;p20"/>
          <p:cNvSpPr txBox="1"/>
          <p:nvPr/>
        </p:nvSpPr>
        <p:spPr>
          <a:xfrm>
            <a:off x="71866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myDog.jpg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21" name="Google Shape;221;p20"/>
          <p:cNvCxnSpPr>
            <a:stCxn id="199" idx="2"/>
            <a:endCxn id="222" idx="0"/>
          </p:cNvCxnSpPr>
          <p:nvPr/>
        </p:nvCxnSpPr>
        <p:spPr>
          <a:xfrm rot="-5400000" flipH="1">
            <a:off x="4238850" y="1528900"/>
            <a:ext cx="666900" cy="600"/>
          </a:xfrm>
          <a:prstGeom prst="bentConnector3">
            <a:avLst>
              <a:gd name="adj1" fmla="val 49992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22" name="Google Shape;222;p20"/>
          <p:cNvSpPr txBox="1"/>
          <p:nvPr/>
        </p:nvSpPr>
        <p:spPr>
          <a:xfrm>
            <a:off x="3803025" y="1862538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dog.txt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3" name="Google Shape;223;p20"/>
          <p:cNvSpPr/>
          <p:nvPr/>
        </p:nvSpPr>
        <p:spPr>
          <a:xfrm>
            <a:off x="1872425" y="1561100"/>
            <a:ext cx="1831500" cy="931200"/>
          </a:xfrm>
          <a:prstGeom prst="ellipse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Paths			</a:t>
            </a:r>
            <a:endParaRPr lang="en-US" dirty="0"/>
          </a:p>
        </p:txBody>
      </p:sp>
      <p:cxnSp>
        <p:nvCxnSpPr>
          <p:cNvPr id="229" name="Google Shape;229;p21"/>
          <p:cNvCxnSpPr>
            <a:stCxn id="230" idx="2"/>
            <a:endCxn id="231" idx="0"/>
          </p:cNvCxnSpPr>
          <p:nvPr/>
        </p:nvCxnSpPr>
        <p:spPr>
          <a:xfrm rot="-5400000" flipH="1">
            <a:off x="5133300" y="634450"/>
            <a:ext cx="647700" cy="1770300"/>
          </a:xfrm>
          <a:prstGeom prst="bentConnector3">
            <a:avLst>
              <a:gd name="adj1" fmla="val 50008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32" name="Google Shape;232;p21"/>
          <p:cNvCxnSpPr>
            <a:stCxn id="233" idx="0"/>
            <a:endCxn id="230" idx="2"/>
          </p:cNvCxnSpPr>
          <p:nvPr/>
        </p:nvCxnSpPr>
        <p:spPr>
          <a:xfrm rot="-5400000">
            <a:off x="3363000" y="634550"/>
            <a:ext cx="647700" cy="1770300"/>
          </a:xfrm>
          <a:prstGeom prst="bentConnector3">
            <a:avLst>
              <a:gd name="adj1" fmla="val 50008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34" name="Google Shape;234;p21"/>
          <p:cNvCxnSpPr>
            <a:stCxn id="233" idx="2"/>
            <a:endCxn id="235" idx="0"/>
          </p:cNvCxnSpPr>
          <p:nvPr/>
        </p:nvCxnSpPr>
        <p:spPr>
          <a:xfrm rot="-5400000" flipH="1">
            <a:off x="288150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36" name="Google Shape;236;p21"/>
          <p:cNvCxnSpPr>
            <a:stCxn id="237" idx="0"/>
            <a:endCxn id="233" idx="2"/>
          </p:cNvCxnSpPr>
          <p:nvPr/>
        </p:nvCxnSpPr>
        <p:spPr>
          <a:xfrm rot="-5400000">
            <a:off x="203625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38" name="Google Shape;238;p21"/>
          <p:cNvCxnSpPr>
            <a:stCxn id="231" idx="2"/>
            <a:endCxn id="239" idx="0"/>
          </p:cNvCxnSpPr>
          <p:nvPr/>
        </p:nvCxnSpPr>
        <p:spPr>
          <a:xfrm rot="-5400000" flipH="1">
            <a:off x="642210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40" name="Google Shape;240;p21"/>
          <p:cNvCxnSpPr>
            <a:stCxn id="241" idx="0"/>
            <a:endCxn id="231" idx="2"/>
          </p:cNvCxnSpPr>
          <p:nvPr/>
        </p:nvCxnSpPr>
        <p:spPr>
          <a:xfrm rot="-5400000">
            <a:off x="5576850" y="2130050"/>
            <a:ext cx="685800" cy="8454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42" name="Google Shape;242;p21"/>
          <p:cNvCxnSpPr>
            <a:stCxn id="243" idx="0"/>
            <a:endCxn id="237" idx="2"/>
          </p:cNvCxnSpPr>
          <p:nvPr/>
        </p:nvCxnSpPr>
        <p:spPr>
          <a:xfrm rot="-5400000">
            <a:off x="1229438" y="3220850"/>
            <a:ext cx="685800" cy="768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44" name="Google Shape;244;p21"/>
          <p:cNvCxnSpPr>
            <a:stCxn id="245" idx="0"/>
            <a:endCxn id="237" idx="2"/>
          </p:cNvCxnSpPr>
          <p:nvPr/>
        </p:nvCxnSpPr>
        <p:spPr>
          <a:xfrm rot="5400000" flipH="1">
            <a:off x="2074688" y="3143600"/>
            <a:ext cx="685800" cy="922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46" name="Google Shape;246;p21"/>
          <p:cNvCxnSpPr>
            <a:stCxn id="247" idx="0"/>
            <a:endCxn id="241" idx="2"/>
          </p:cNvCxnSpPr>
          <p:nvPr/>
        </p:nvCxnSpPr>
        <p:spPr>
          <a:xfrm rot="-5400000">
            <a:off x="4693013" y="3143600"/>
            <a:ext cx="685800" cy="922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48" name="Google Shape;248;p21"/>
          <p:cNvCxnSpPr>
            <a:stCxn id="249" idx="0"/>
            <a:endCxn id="241" idx="2"/>
          </p:cNvCxnSpPr>
          <p:nvPr/>
        </p:nvCxnSpPr>
        <p:spPr>
          <a:xfrm rot="5400000" flipH="1">
            <a:off x="5538263" y="3220850"/>
            <a:ext cx="685800" cy="768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50" name="Google Shape;250;p21"/>
          <p:cNvCxnSpPr>
            <a:stCxn id="251" idx="0"/>
            <a:endCxn id="241" idx="2"/>
          </p:cNvCxnSpPr>
          <p:nvPr/>
        </p:nvCxnSpPr>
        <p:spPr>
          <a:xfrm rot="5400000" flipH="1">
            <a:off x="6383513" y="2375600"/>
            <a:ext cx="685800" cy="2458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30" name="Google Shape;230;p21"/>
          <p:cNvSpPr txBox="1"/>
          <p:nvPr/>
        </p:nvSpPr>
        <p:spPr>
          <a:xfrm>
            <a:off x="3801750" y="829450"/>
            <a:ext cx="15405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TempHome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3" name="Google Shape;233;p21"/>
          <p:cNvSpPr txBox="1"/>
          <p:nvPr/>
        </p:nvSpPr>
        <p:spPr>
          <a:xfrm>
            <a:off x="2032650" y="18435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cats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1" name="Google Shape;231;p21"/>
          <p:cNvSpPr txBox="1"/>
          <p:nvPr/>
        </p:nvSpPr>
        <p:spPr>
          <a:xfrm>
            <a:off x="5573250" y="18435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9" name="Google Shape;239;p21"/>
          <p:cNvSpPr txBox="1"/>
          <p:nvPr/>
        </p:nvSpPr>
        <p:spPr>
          <a:xfrm>
            <a:off x="64185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dogsInfo.csv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1" name="Google Shape;241;p21"/>
          <p:cNvSpPr txBox="1"/>
          <p:nvPr/>
        </p:nvSpPr>
        <p:spPr>
          <a:xfrm>
            <a:off x="47280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myDogs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5" name="Google Shape;235;p21"/>
          <p:cNvSpPr txBox="1"/>
          <p:nvPr/>
        </p:nvSpPr>
        <p:spPr>
          <a:xfrm>
            <a:off x="28779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catsInfo.csv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7" name="Google Shape;237;p21"/>
          <p:cNvSpPr txBox="1"/>
          <p:nvPr/>
        </p:nvSpPr>
        <p:spPr>
          <a:xfrm>
            <a:off x="1187400" y="28956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myCats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9" name="Google Shape;249;p21"/>
          <p:cNvSpPr txBox="1"/>
          <p:nvPr/>
        </p:nvSpPr>
        <p:spPr>
          <a:xfrm>
            <a:off x="54961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otherDogs.jpg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7" name="Google Shape;247;p21"/>
          <p:cNvSpPr txBox="1"/>
          <p:nvPr/>
        </p:nvSpPr>
        <p:spPr>
          <a:xfrm>
            <a:off x="38056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chihuahua.txt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5" name="Google Shape;245;p21"/>
          <p:cNvSpPr txBox="1"/>
          <p:nvPr/>
        </p:nvSpPr>
        <p:spPr>
          <a:xfrm>
            <a:off x="2109788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brownCats.jpg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3" name="Google Shape;243;p21"/>
          <p:cNvSpPr txBox="1"/>
          <p:nvPr/>
        </p:nvSpPr>
        <p:spPr>
          <a:xfrm>
            <a:off x="419288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yellowCats.jpg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1" name="Google Shape;251;p21"/>
          <p:cNvSpPr txBox="1"/>
          <p:nvPr/>
        </p:nvSpPr>
        <p:spPr>
          <a:xfrm>
            <a:off x="7186613" y="39477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myDog.jpg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52" name="Google Shape;252;p21"/>
          <p:cNvCxnSpPr>
            <a:stCxn id="230" idx="2"/>
            <a:endCxn id="253" idx="0"/>
          </p:cNvCxnSpPr>
          <p:nvPr/>
        </p:nvCxnSpPr>
        <p:spPr>
          <a:xfrm rot="-5400000" flipH="1">
            <a:off x="4238850" y="1528900"/>
            <a:ext cx="666900" cy="600"/>
          </a:xfrm>
          <a:prstGeom prst="bentConnector3">
            <a:avLst>
              <a:gd name="adj1" fmla="val 49992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53" name="Google Shape;253;p21"/>
          <p:cNvSpPr txBox="1"/>
          <p:nvPr/>
        </p:nvSpPr>
        <p:spPr>
          <a:xfrm>
            <a:off x="3803025" y="1862538"/>
            <a:ext cx="1538100" cy="366300"/>
          </a:xfrm>
          <a:prstGeom prst="rect">
            <a:avLst/>
          </a:prstGeom>
          <a:noFill/>
          <a:ln w="19050" cap="flat" cmpd="sng">
            <a:solidFill>
              <a:srgbClr val="A72A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rPr>
              <a:t>dog.txt</a:t>
            </a:r>
            <a:endParaRPr sz="1000">
              <a:solidFill>
                <a:srgbClr val="A72A1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4" name="Google Shape;254;p21"/>
          <p:cNvSpPr/>
          <p:nvPr/>
        </p:nvSpPr>
        <p:spPr>
          <a:xfrm>
            <a:off x="4611900" y="2576950"/>
            <a:ext cx="1770300" cy="1022700"/>
          </a:xfrm>
          <a:prstGeom prst="ellipse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760</Words>
  <Application>Microsoft Macintosh PowerPoint</Application>
  <PresentationFormat>On-screen Show (16:9)</PresentationFormat>
  <Paragraphs>237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Proxima Nova</vt:lpstr>
      <vt:lpstr>Verdana</vt:lpstr>
      <vt:lpstr>Alfa Slab One</vt:lpstr>
      <vt:lpstr>Roboto</vt:lpstr>
      <vt:lpstr>Arial</vt:lpstr>
      <vt:lpstr>Gameday</vt:lpstr>
      <vt:lpstr>Lab 01</vt:lpstr>
      <vt:lpstr>UNIX - What is it?</vt:lpstr>
      <vt:lpstr>File System</vt:lpstr>
      <vt:lpstr>Example</vt:lpstr>
      <vt:lpstr>Home Directory</vt:lpstr>
      <vt:lpstr>Sub Directories</vt:lpstr>
      <vt:lpstr>File</vt:lpstr>
      <vt:lpstr>Parent Directory</vt:lpstr>
      <vt:lpstr>Paths   </vt:lpstr>
      <vt:lpstr>Paths    /TempHome/dogs/myDogs </vt:lpstr>
      <vt:lpstr>Paths  </vt:lpstr>
      <vt:lpstr>Paths   /TempHome/cats/myCats/yellowCats.jpg </vt:lpstr>
      <vt:lpstr>Terminal</vt:lpstr>
      <vt:lpstr>Example </vt:lpstr>
      <vt:lpstr>Example </vt:lpstr>
      <vt:lpstr>Example </vt:lpstr>
      <vt:lpstr>Example </vt:lpstr>
      <vt:lpstr>Review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01</dc:title>
  <cp:lastModifiedBy>Hernandez Sandate, Amanda</cp:lastModifiedBy>
  <cp:revision>2</cp:revision>
  <dcterms:modified xsi:type="dcterms:W3CDTF">2023-09-14T15:27:03Z</dcterms:modified>
</cp:coreProperties>
</file>